
<file path=[Content_Types].xml><?xml version="1.0" encoding="utf-8"?>
<Types xmlns="http://schemas.openxmlformats.org/package/2006/content-types">
  <Default Extension="png" ContentType="image/png"/>
  <Default Extension="svg" ContentType="image/svg+xml"/>
  <Default Extension="wmf" ContentType="image/x-wmf"/>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44" r:id="rId1"/>
  </p:sldMasterIdLst>
  <p:notesMasterIdLst>
    <p:notesMasterId r:id="rId38"/>
  </p:notesMasterIdLst>
  <p:sldIdLst>
    <p:sldId id="256" r:id="rId2"/>
    <p:sldId id="258" r:id="rId3"/>
    <p:sldId id="311" r:id="rId4"/>
    <p:sldId id="262" r:id="rId5"/>
    <p:sldId id="310" r:id="rId6"/>
    <p:sldId id="309" r:id="rId7"/>
    <p:sldId id="312" r:id="rId8"/>
    <p:sldId id="313" r:id="rId9"/>
    <p:sldId id="314" r:id="rId10"/>
    <p:sldId id="315" r:id="rId11"/>
    <p:sldId id="316" r:id="rId12"/>
    <p:sldId id="257" r:id="rId13"/>
    <p:sldId id="321" r:id="rId14"/>
    <p:sldId id="263" r:id="rId15"/>
    <p:sldId id="259" r:id="rId16"/>
    <p:sldId id="260" r:id="rId17"/>
    <p:sldId id="264" r:id="rId18"/>
    <p:sldId id="322" r:id="rId19"/>
    <p:sldId id="265" r:id="rId20"/>
    <p:sldId id="266" r:id="rId21"/>
    <p:sldId id="267" r:id="rId22"/>
    <p:sldId id="268" r:id="rId23"/>
    <p:sldId id="269" r:id="rId24"/>
    <p:sldId id="270" r:id="rId25"/>
    <p:sldId id="271" r:id="rId26"/>
    <p:sldId id="272" r:id="rId27"/>
    <p:sldId id="273" r:id="rId28"/>
    <p:sldId id="274" r:id="rId29"/>
    <p:sldId id="275" r:id="rId30"/>
    <p:sldId id="276" r:id="rId31"/>
    <p:sldId id="277" r:id="rId32"/>
    <p:sldId id="323" r:id="rId33"/>
    <p:sldId id="319" r:id="rId34"/>
    <p:sldId id="318" r:id="rId35"/>
    <p:sldId id="320" r:id="rId36"/>
    <p:sldId id="307" r:id="rId3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ebecca Hales"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D9D9D9"/>
    <a:srgbClr val="9DD2EF"/>
    <a:srgbClr val="008B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6803"/>
    <p:restoredTop sz="61984"/>
  </p:normalViewPr>
  <p:slideViewPr>
    <p:cSldViewPr>
      <p:cViewPr varScale="1">
        <p:scale>
          <a:sx n="78" d="100"/>
          <a:sy n="78" d="100"/>
        </p:scale>
        <p:origin x="2424" y="176"/>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commentAuthors" Target="commentAuthor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9-11-21T15:03:16.198" idx="1">
    <p:pos x="6000" y="0"/>
    <p:text>You can lift the slides on 'Market' from Janet's Lord Wallace presentation: https://docs.google.com/presentation/d/10rN82t1Wnz_GBkwBeobVXFYkPDGmrbMoX55ItWICfi4/edit?ts=564dd655#slide=id.gcbfe47eec_0_509</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665965F-46C9-4FA8-9786-426A2753F503}" type="datetimeFigureOut">
              <a:rPr lang="en-US" smtClean="0"/>
              <a:pPr/>
              <a:t>2/12/20</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F1A7007-A200-4625-857B-C1B607EDAC37}"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Shape 64"/>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65" name="Shape 6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31936285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Shape 23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237" name="Shape 237"/>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rtl="0"/>
            <a:r>
              <a:rPr lang="en-GB" sz="1200" b="0" i="0" u="sng" strike="noStrike" kern="1200" dirty="0">
                <a:solidFill>
                  <a:schemeClr val="tx1"/>
                </a:solidFill>
                <a:effectLst/>
                <a:latin typeface="+mn-lt"/>
                <a:ea typeface="+mn-ea"/>
                <a:cs typeface="+mn-cs"/>
              </a:rPr>
              <a:t>Map </a:t>
            </a:r>
            <a:r>
              <a:rPr lang="en-GB" sz="1200" b="0" i="0" u="sng" strike="noStrike" kern="1200" dirty="0" err="1">
                <a:solidFill>
                  <a:schemeClr val="tx1"/>
                </a:solidFill>
                <a:effectLst/>
                <a:latin typeface="+mn-lt"/>
                <a:ea typeface="+mn-ea"/>
                <a:cs typeface="+mn-cs"/>
              </a:rPr>
              <a:t>Overaly</a:t>
            </a:r>
            <a:r>
              <a:rPr lang="en-GB" sz="1200" b="0" i="0" u="sng" strike="noStrike" kern="1200" dirty="0">
                <a:solidFill>
                  <a:schemeClr val="tx1"/>
                </a:solidFill>
                <a:effectLst/>
                <a:latin typeface="+mn-lt"/>
                <a:ea typeface="+mn-ea"/>
                <a:cs typeface="+mn-cs"/>
              </a:rPr>
              <a:t> Service</a:t>
            </a:r>
          </a:p>
          <a:p>
            <a:pPr rtl="0"/>
            <a:r>
              <a:rPr lang="en-GB" sz="1200" b="0" i="0" u="none" strike="noStrike" kern="1200" dirty="0">
                <a:solidFill>
                  <a:schemeClr val="tx1"/>
                </a:solidFill>
                <a:effectLst/>
                <a:latin typeface="+mn-lt"/>
                <a:ea typeface="+mn-ea"/>
                <a:cs typeface="+mn-cs"/>
              </a:rPr>
              <a:t>Google allows for custom APIs using Java</a:t>
            </a:r>
            <a:endParaRPr lang="en-GB" sz="2400" b="0" dirty="0">
              <a:effectLst/>
            </a:endParaRPr>
          </a:p>
          <a:p>
            <a:pPr rtl="0"/>
            <a:r>
              <a:rPr lang="en-GB" sz="1200" b="0" i="0" u="none" strike="noStrike" kern="1200" dirty="0">
                <a:solidFill>
                  <a:schemeClr val="tx1"/>
                </a:solidFill>
                <a:effectLst/>
                <a:latin typeface="+mn-lt"/>
                <a:ea typeface="+mn-ea"/>
                <a:cs typeface="+mn-cs"/>
              </a:rPr>
              <a:t>Want this to be a trusted part of the google navigational service, as opposed to a custom product.</a:t>
            </a:r>
            <a:endParaRPr lang="en-GB" sz="2400" b="0" dirty="0">
              <a:effectLst/>
            </a:endParaRPr>
          </a:p>
          <a:p>
            <a:pPr rtl="0"/>
            <a:r>
              <a:rPr lang="en-GB" sz="1200" b="0" i="0" u="none" strike="noStrike" kern="1200" dirty="0">
                <a:solidFill>
                  <a:schemeClr val="tx1"/>
                </a:solidFill>
                <a:effectLst/>
                <a:latin typeface="+mn-lt"/>
                <a:ea typeface="+mn-ea"/>
                <a:cs typeface="+mn-cs"/>
              </a:rPr>
              <a:t>Will take in pollution data from our input database to overlay the map with pollution</a:t>
            </a:r>
          </a:p>
          <a:p>
            <a:pPr rtl="0"/>
            <a:endParaRPr lang="en-GB" sz="1200" b="0" i="0" u="none" strike="noStrike" kern="1200" dirty="0">
              <a:solidFill>
                <a:schemeClr val="tx1"/>
              </a:solidFill>
              <a:effectLst/>
              <a:latin typeface="+mn-lt"/>
              <a:ea typeface="+mn-ea"/>
              <a:cs typeface="+mn-cs"/>
            </a:endParaRPr>
          </a:p>
          <a:p>
            <a:pPr rtl="0"/>
            <a:r>
              <a:rPr lang="en-GB" sz="1200" b="0" i="0" u="sng" strike="noStrike" kern="1200" dirty="0">
                <a:solidFill>
                  <a:schemeClr val="tx1"/>
                </a:solidFill>
                <a:effectLst/>
                <a:latin typeface="+mn-lt"/>
                <a:ea typeface="+mn-ea"/>
                <a:cs typeface="+mn-cs"/>
              </a:rPr>
              <a:t>Routing Algorithm</a:t>
            </a:r>
          </a:p>
          <a:p>
            <a:pPr rtl="0"/>
            <a:r>
              <a:rPr lang="en-GB" sz="1200" b="0" i="0" u="none" strike="noStrike" kern="1200" dirty="0">
                <a:solidFill>
                  <a:schemeClr val="tx1"/>
                </a:solidFill>
                <a:effectLst/>
                <a:latin typeface="+mn-lt"/>
                <a:ea typeface="+mn-ea"/>
                <a:cs typeface="+mn-cs"/>
              </a:rPr>
              <a:t>There’s quite a bit of literature on routing.</a:t>
            </a:r>
            <a:endParaRPr lang="en-GB" sz="2400" b="0" dirty="0">
              <a:effectLst/>
            </a:endParaRPr>
          </a:p>
          <a:p>
            <a:pPr rtl="0"/>
            <a:r>
              <a:rPr lang="en-GB" sz="1200" b="0" i="0" u="none" strike="noStrike" kern="1200" dirty="0">
                <a:solidFill>
                  <a:schemeClr val="tx1"/>
                </a:solidFill>
                <a:effectLst/>
                <a:latin typeface="+mn-lt"/>
                <a:ea typeface="+mn-ea"/>
                <a:cs typeface="+mn-cs"/>
              </a:rPr>
              <a:t>Based on shortest path techniques. We assign different roads different costs, based on our input data and information from Google. Our algorithm will then minimise this.</a:t>
            </a:r>
            <a:endParaRPr lang="en-GB" sz="2400" b="0" dirty="0">
              <a:effectLst/>
            </a:endParaRPr>
          </a:p>
          <a:p>
            <a:pPr rtl="0"/>
            <a:r>
              <a:rPr lang="en-GB" sz="1200" b="0" i="0" u="none" strike="noStrike" kern="1200" dirty="0">
                <a:solidFill>
                  <a:schemeClr val="tx1"/>
                </a:solidFill>
                <a:effectLst/>
                <a:latin typeface="+mn-lt"/>
                <a:ea typeface="+mn-ea"/>
                <a:cs typeface="+mn-cs"/>
              </a:rPr>
              <a:t>Can potentially just borrow Google’s own algorithm and just replace weights.</a:t>
            </a:r>
            <a:endParaRPr lang="en-GB" sz="2400" b="0" dirty="0">
              <a:effectLst/>
            </a:endParaRPr>
          </a:p>
          <a:p>
            <a:pPr rtl="0"/>
            <a:r>
              <a:rPr lang="en-GB" sz="1200" b="0" i="0" u="none" strike="noStrike" kern="1200" dirty="0">
                <a:solidFill>
                  <a:schemeClr val="tx1"/>
                </a:solidFill>
                <a:effectLst/>
                <a:latin typeface="+mn-lt"/>
                <a:ea typeface="+mn-ea"/>
                <a:cs typeface="+mn-cs"/>
              </a:rPr>
              <a:t>Route weighting based on factors such as number of vehicles nearby, nearby pollution, expected fuel consumption etc.</a:t>
            </a:r>
            <a:endParaRPr lang="en-GB" sz="2400" b="0" dirty="0">
              <a:effectLst/>
            </a:endParaRPr>
          </a:p>
          <a:p>
            <a:pPr rtl="0"/>
            <a:r>
              <a:rPr lang="en-GB" sz="1200" b="0" i="0" u="none" strike="noStrike" kern="1200" dirty="0">
                <a:solidFill>
                  <a:schemeClr val="tx1"/>
                </a:solidFill>
                <a:effectLst/>
                <a:latin typeface="+mn-lt"/>
                <a:ea typeface="+mn-ea"/>
                <a:cs typeface="+mn-cs"/>
              </a:rPr>
              <a:t>Feedback based on other people’s routes.</a:t>
            </a:r>
            <a:endParaRPr lang="en-GB" sz="2400" b="0" dirty="0">
              <a:effectLst/>
            </a:endParaRPr>
          </a:p>
          <a:p>
            <a:pPr rtl="0"/>
            <a:r>
              <a:rPr lang="en-GB" sz="1200" b="0" i="0" u="none" strike="noStrike" kern="1200" dirty="0">
                <a:solidFill>
                  <a:schemeClr val="tx1"/>
                </a:solidFill>
                <a:effectLst/>
                <a:latin typeface="+mn-lt"/>
                <a:ea typeface="+mn-ea"/>
                <a:cs typeface="+mn-cs"/>
              </a:rPr>
              <a:t>Will be implemented using software and will use Google processes.</a:t>
            </a:r>
          </a:p>
          <a:p>
            <a:pPr rtl="0"/>
            <a:endParaRPr lang="en-GB" sz="1200" b="0" i="0" u="none" strike="noStrike" kern="1200" dirty="0">
              <a:solidFill>
                <a:schemeClr val="tx1"/>
              </a:solidFill>
              <a:effectLst/>
              <a:latin typeface="+mn-lt"/>
              <a:ea typeface="+mn-ea"/>
              <a:cs typeface="+mn-cs"/>
            </a:endParaRPr>
          </a:p>
          <a:p>
            <a:pPr rtl="0"/>
            <a:endParaRPr lang="en-GB" sz="1200" b="0" i="0" u="none" strike="noStrike" kern="1200" dirty="0">
              <a:solidFill>
                <a:schemeClr val="tx1"/>
              </a:solidFill>
              <a:effectLst/>
              <a:latin typeface="+mn-lt"/>
              <a:ea typeface="+mn-ea"/>
              <a:cs typeface="+mn-cs"/>
            </a:endParaRPr>
          </a:p>
          <a:p>
            <a:pPr rtl="0"/>
            <a:r>
              <a:rPr lang="en-GB" sz="1200" b="0" i="0" u="sng" strike="noStrike" kern="1200" dirty="0">
                <a:solidFill>
                  <a:schemeClr val="tx1"/>
                </a:solidFill>
                <a:effectLst/>
                <a:latin typeface="+mn-lt"/>
                <a:ea typeface="+mn-ea"/>
                <a:cs typeface="+mn-cs"/>
              </a:rPr>
              <a:t>Input Data</a:t>
            </a:r>
          </a:p>
          <a:p>
            <a:pPr rtl="0"/>
            <a:r>
              <a:rPr lang="en-GB" sz="1200" b="0" i="0" u="none" strike="noStrike" kern="1200" dirty="0">
                <a:solidFill>
                  <a:schemeClr val="tx1"/>
                </a:solidFill>
                <a:effectLst/>
                <a:latin typeface="+mn-lt"/>
                <a:ea typeface="+mn-ea"/>
                <a:cs typeface="+mn-cs"/>
              </a:rPr>
              <a:t>SQL Database.</a:t>
            </a:r>
            <a:br>
              <a:rPr lang="en-GB" sz="2400" b="0" dirty="0">
                <a:effectLst/>
              </a:rPr>
            </a:br>
            <a:r>
              <a:rPr lang="en-GB" sz="1200" b="0" i="0" u="none" strike="noStrike" kern="1200" dirty="0">
                <a:solidFill>
                  <a:schemeClr val="tx1"/>
                </a:solidFill>
                <a:effectLst/>
                <a:latin typeface="+mn-lt"/>
                <a:ea typeface="+mn-ea"/>
                <a:cs typeface="+mn-cs"/>
              </a:rPr>
              <a:t>JAQU data</a:t>
            </a:r>
            <a:endParaRPr lang="en-GB" sz="2400" b="0" dirty="0">
              <a:effectLst/>
            </a:endParaRPr>
          </a:p>
          <a:p>
            <a:pPr rtl="0"/>
            <a:r>
              <a:rPr lang="en-GB" sz="1200" b="0" i="0" u="none" strike="noStrike" kern="1200" dirty="0">
                <a:solidFill>
                  <a:schemeClr val="tx1"/>
                </a:solidFill>
                <a:effectLst/>
                <a:latin typeface="+mn-lt"/>
                <a:ea typeface="+mn-ea"/>
                <a:cs typeface="+mn-cs"/>
              </a:rPr>
              <a:t>Defra Pollution Data sets</a:t>
            </a:r>
            <a:endParaRPr lang="en-GB" sz="2400" b="0" dirty="0">
              <a:effectLst/>
            </a:endParaRPr>
          </a:p>
          <a:p>
            <a:pPr rtl="0"/>
            <a:r>
              <a:rPr lang="en-GB" sz="1200" b="0" i="0" u="none" strike="noStrike" kern="1200" dirty="0">
                <a:solidFill>
                  <a:schemeClr val="tx1"/>
                </a:solidFill>
                <a:effectLst/>
                <a:latin typeface="+mn-lt"/>
                <a:ea typeface="+mn-ea"/>
                <a:cs typeface="+mn-cs"/>
              </a:rPr>
              <a:t>Past data</a:t>
            </a:r>
          </a:p>
          <a:p>
            <a:pPr rtl="0"/>
            <a:endParaRPr lang="en-GB" sz="1200" b="0" i="0" u="none" strike="noStrike" kern="1200" dirty="0">
              <a:solidFill>
                <a:schemeClr val="tx1"/>
              </a:solidFill>
              <a:effectLst/>
              <a:latin typeface="+mn-lt"/>
              <a:ea typeface="+mn-ea"/>
              <a:cs typeface="+mn-cs"/>
            </a:endParaRPr>
          </a:p>
          <a:p>
            <a:pPr rtl="0"/>
            <a:r>
              <a:rPr lang="en-GB" sz="1200" b="0" i="0" u="sng" strike="noStrike" kern="1200" dirty="0">
                <a:solidFill>
                  <a:schemeClr val="tx1"/>
                </a:solidFill>
                <a:effectLst/>
                <a:latin typeface="+mn-lt"/>
                <a:ea typeface="+mn-ea"/>
                <a:cs typeface="+mn-cs"/>
              </a:rPr>
              <a:t>Output Data</a:t>
            </a:r>
          </a:p>
          <a:p>
            <a:pPr rtl="0"/>
            <a:r>
              <a:rPr lang="en-GB" sz="1200" b="0" i="0" u="none" strike="noStrike" kern="1200" dirty="0">
                <a:solidFill>
                  <a:schemeClr val="tx1"/>
                </a:solidFill>
                <a:effectLst/>
                <a:latin typeface="+mn-lt"/>
                <a:ea typeface="+mn-ea"/>
                <a:cs typeface="+mn-cs"/>
              </a:rPr>
              <a:t>Reporting service and also data export </a:t>
            </a:r>
            <a:r>
              <a:rPr lang="en-GB" sz="1200" b="0" i="0" u="none" strike="noStrike" kern="1200" dirty="0" err="1">
                <a:solidFill>
                  <a:schemeClr val="tx1"/>
                </a:solidFill>
                <a:effectLst/>
                <a:latin typeface="+mn-lt"/>
                <a:ea typeface="+mn-ea"/>
                <a:cs typeface="+mn-cs"/>
              </a:rPr>
              <a:t>csvs</a:t>
            </a:r>
            <a:r>
              <a:rPr lang="en-GB" sz="1200" b="0" i="0" u="none" strike="noStrike" kern="1200" dirty="0">
                <a:solidFill>
                  <a:schemeClr val="tx1"/>
                </a:solidFill>
                <a:effectLst/>
                <a:latin typeface="+mn-lt"/>
                <a:ea typeface="+mn-ea"/>
                <a:cs typeface="+mn-cs"/>
              </a:rPr>
              <a:t>.</a:t>
            </a:r>
            <a:endParaRPr lang="en-GB" b="0" dirty="0">
              <a:effectLst/>
            </a:endParaRPr>
          </a:p>
          <a:p>
            <a:pPr rtl="0"/>
            <a:r>
              <a:rPr lang="en-GB" sz="1200" b="0" i="0" u="none" strike="noStrike" kern="1200" dirty="0">
                <a:solidFill>
                  <a:schemeClr val="tx1"/>
                </a:solidFill>
                <a:effectLst/>
                <a:latin typeface="+mn-lt"/>
                <a:ea typeface="+mn-ea"/>
                <a:cs typeface="+mn-cs"/>
              </a:rPr>
              <a:t>Will output (anonymised) data on usage, expected reduction pollution. Can use this data to better predict data pollution levels based on routes etc.</a:t>
            </a:r>
            <a:endParaRPr lang="en-GB" b="0" dirty="0">
              <a:effectLst/>
            </a:endParaRPr>
          </a:p>
          <a:p>
            <a:pPr rtl="0"/>
            <a:r>
              <a:rPr lang="en-GB" sz="1200" b="0" i="0" u="none" strike="noStrike" kern="1200" dirty="0">
                <a:solidFill>
                  <a:schemeClr val="tx1"/>
                </a:solidFill>
                <a:effectLst/>
                <a:latin typeface="+mn-lt"/>
                <a:ea typeface="+mn-ea"/>
                <a:cs typeface="+mn-cs"/>
              </a:rPr>
              <a:t>Can be used by other sources to predict pollution levels in the future.</a:t>
            </a:r>
            <a:endParaRPr lang="en-GB" b="0" dirty="0">
              <a:effectLst/>
            </a:endParaRPr>
          </a:p>
          <a:p>
            <a:pPr rtl="0"/>
            <a:r>
              <a:rPr lang="en-GB" sz="1200" b="0" i="0" u="none" strike="noStrike" kern="1200" dirty="0">
                <a:solidFill>
                  <a:schemeClr val="tx1"/>
                </a:solidFill>
                <a:effectLst/>
                <a:latin typeface="+mn-lt"/>
                <a:ea typeface="+mn-ea"/>
                <a:cs typeface="+mn-cs"/>
              </a:rPr>
              <a:t>Users can also be provided for personal reports on their usage.</a:t>
            </a:r>
            <a:endParaRPr lang="en-GB" b="0" dirty="0">
              <a:effectLst/>
            </a:endParaRPr>
          </a:p>
          <a:p>
            <a:br>
              <a:rPr lang="en-GB" dirty="0"/>
            </a:br>
            <a:endParaRPr lang="en-GB" sz="1200" b="0" i="0" u="sng" strike="noStrike" kern="1200" dirty="0">
              <a:solidFill>
                <a:schemeClr val="tx1"/>
              </a:solidFill>
              <a:effectLst/>
              <a:latin typeface="+mn-lt"/>
              <a:ea typeface="+mn-ea"/>
              <a:cs typeface="+mn-cs"/>
            </a:endParaRPr>
          </a:p>
          <a:p>
            <a:pPr rtl="0"/>
            <a:endParaRPr lang="en-GB" sz="2400" b="0" u="sng" dirty="0">
              <a:effectLst/>
            </a:endParaRPr>
          </a:p>
          <a:p>
            <a:br>
              <a:rPr lang="en-GB" sz="2400" dirty="0"/>
            </a:br>
            <a:endParaRPr lang="en-GB" sz="2400" b="0" dirty="0">
              <a:effectLst/>
            </a:endParaRPr>
          </a:p>
          <a:p>
            <a:br>
              <a:rPr lang="en-GB" sz="2400" dirty="0"/>
            </a:br>
            <a:endParaRPr lang="en-GB" sz="2400" b="0" dirty="0">
              <a:effectLst/>
            </a:endParaRPr>
          </a:p>
          <a:p>
            <a:br>
              <a:rPr lang="en-GB" sz="2400" dirty="0"/>
            </a:br>
            <a:endParaRPr lang="en-GB" sz="2200" b="0" i="0" u="none" strike="noStrike" cap="none" baseline="0" dirty="0">
              <a:latin typeface="Merriweather Sans"/>
              <a:ea typeface="Merriweather Sans"/>
              <a:cs typeface="Merriweather Sans"/>
              <a:sym typeface="Merriweather Sans"/>
            </a:endParaRPr>
          </a:p>
        </p:txBody>
      </p:sp>
    </p:spTree>
    <p:extLst>
      <p:ext uri="{BB962C8B-B14F-4D97-AF65-F5344CB8AC3E}">
        <p14:creationId xmlns:p14="http://schemas.microsoft.com/office/powerpoint/2010/main" val="10370160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Shape 1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65" name="Shape 165"/>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endParaRPr lang="en-US" sz="2400" b="0" i="0" u="none" strike="noStrike" kern="1200" cap="none" baseline="0" dirty="0">
              <a:solidFill>
                <a:schemeClr val="tx1"/>
              </a:solidFill>
              <a:effectLst/>
              <a:latin typeface="+mn-lt"/>
              <a:ea typeface="+mn-ea"/>
              <a:cs typeface="+mn-cs"/>
              <a:sym typeface="Merriweather Sans"/>
            </a:endParaRPr>
          </a:p>
          <a:p>
            <a:pPr marL="0" marR="0" lvl="0" indent="0" algn="l" rtl="0">
              <a:spcBef>
                <a:spcPts val="0"/>
              </a:spcBef>
              <a:buSzPct val="25000"/>
              <a:buNone/>
            </a:pPr>
            <a:endParaRPr lang="en-GB" sz="2200" b="0" i="0" u="none" strike="noStrike" cap="none" baseline="0" dirty="0">
              <a:latin typeface="Merriweather Sans"/>
              <a:ea typeface="Merriweather Sans"/>
              <a:cs typeface="Merriweather Sans"/>
              <a:sym typeface="Merriweather Sans"/>
            </a:endParaRPr>
          </a:p>
        </p:txBody>
      </p:sp>
    </p:spTree>
    <p:extLst>
      <p:ext uri="{BB962C8B-B14F-4D97-AF65-F5344CB8AC3E}">
        <p14:creationId xmlns:p14="http://schemas.microsoft.com/office/powerpoint/2010/main" val="1870193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u="none" strike="noStrike" cap="none" baseline="0" dirty="0">
                <a:latin typeface="Merriweather Sans"/>
                <a:ea typeface="Merriweather Sans"/>
                <a:cs typeface="Merriweather Sans"/>
                <a:sym typeface="Merriweather Sans"/>
              </a:rPr>
              <a:t>Carl would do this….</a:t>
            </a:r>
          </a:p>
          <a:p>
            <a:endParaRPr lang="en-GB" sz="1200" b="0" i="0" u="none" strike="noStrike" cap="none" baseline="0" dirty="0">
              <a:latin typeface="Merriweather Sans"/>
              <a:ea typeface="Merriweather Sans"/>
              <a:cs typeface="Merriweather Sans"/>
              <a:sym typeface="Merriweather Sans"/>
            </a:endParaRPr>
          </a:p>
          <a:p>
            <a:endParaRPr lang="en-GB" sz="1200" b="0" i="0" u="none" strike="noStrike" cap="none" baseline="0" dirty="0">
              <a:latin typeface="Merriweather Sans"/>
              <a:ea typeface="Merriweather Sans"/>
              <a:cs typeface="Merriweather Sans"/>
              <a:sym typeface="Merriweather Sans"/>
            </a:endParaRPr>
          </a:p>
          <a:p>
            <a:endParaRPr lang="en-GB" sz="1200" b="0" i="0" u="none" strike="noStrike" cap="none" baseline="0" dirty="0">
              <a:latin typeface="Merriweather Sans"/>
              <a:ea typeface="Merriweather Sans"/>
              <a:cs typeface="Merriweather Sans"/>
              <a:sym typeface="Merriweather Sans"/>
            </a:endParaRPr>
          </a:p>
          <a:p>
            <a:r>
              <a:rPr lang="en-GB" sz="1200" b="0" i="0" u="none" strike="noStrike" cap="none" baseline="0" dirty="0">
                <a:latin typeface="Merriweather Sans"/>
                <a:ea typeface="Merriweather Sans"/>
                <a:cs typeface="Merriweather Sans"/>
                <a:sym typeface="Merriweather Sans"/>
              </a:rPr>
              <a:t>This means Rachel sees less traffic and smoke when cars go past. </a:t>
            </a:r>
          </a:p>
          <a:p>
            <a:endParaRPr lang="en-GB" sz="1200" b="0" i="0" u="none" strike="noStrike" cap="none" baseline="0" dirty="0">
              <a:latin typeface="Merriweather Sans"/>
              <a:ea typeface="Merriweather Sans"/>
              <a:cs typeface="Merriweather Sans"/>
              <a:sym typeface="Merriweather Sans"/>
            </a:endParaRPr>
          </a:p>
          <a:p>
            <a:endParaRPr lang="en-GB" sz="1200" b="0" i="0" u="none" strike="noStrike" cap="none" baseline="0" dirty="0">
              <a:latin typeface="Merriweather Sans"/>
              <a:ea typeface="Merriweather Sans"/>
              <a:cs typeface="Merriweather Sans"/>
              <a:sym typeface="Merriweather Sans"/>
            </a:endParaRPr>
          </a:p>
          <a:p>
            <a:endParaRPr lang="en-GB" sz="1200" b="0" i="0" u="none" strike="noStrike" cap="none" baseline="0" dirty="0">
              <a:latin typeface="Merriweather Sans"/>
              <a:ea typeface="Merriweather Sans"/>
              <a:cs typeface="Merriweather Sans"/>
              <a:sym typeface="Merriweather Sans"/>
            </a:endParaRPr>
          </a:p>
          <a:p>
            <a:endParaRPr lang="en-GB" sz="1200" b="0" i="0" u="none" strike="noStrike" cap="none" baseline="0" dirty="0">
              <a:latin typeface="Merriweather Sans"/>
              <a:ea typeface="Merriweather Sans"/>
              <a:cs typeface="Merriweather Sans"/>
              <a:sym typeface="Merriweather Sans"/>
            </a:endParaRPr>
          </a:p>
          <a:p>
            <a:r>
              <a:rPr lang="en-GB" sz="1200" b="0" i="0" u="none" strike="noStrike" cap="none" baseline="0" dirty="0">
                <a:latin typeface="Merriweather Sans"/>
                <a:ea typeface="Merriweather Sans"/>
                <a:cs typeface="Merriweather Sans"/>
                <a:sym typeface="Merriweather Sans"/>
              </a:rPr>
              <a:t>Helen gets much more data from her route </a:t>
            </a:r>
          </a:p>
          <a:p>
            <a:endParaRPr lang="en-US" dirty="0"/>
          </a:p>
        </p:txBody>
      </p:sp>
      <p:sp>
        <p:nvSpPr>
          <p:cNvPr id="4" name="Slide Number Placeholder 3"/>
          <p:cNvSpPr>
            <a:spLocks noGrp="1"/>
          </p:cNvSpPr>
          <p:nvPr>
            <p:ph type="sldNum" sz="quarter" idx="5"/>
          </p:nvPr>
        </p:nvSpPr>
        <p:spPr/>
        <p:txBody>
          <a:bodyPr/>
          <a:lstStyle/>
          <a:p>
            <a:fld id="{BF1A7007-A200-4625-857B-C1B607EDAC37}" type="slidenum">
              <a:rPr lang="en-US" smtClean="0"/>
              <a:pPr/>
              <a:t>12</a:t>
            </a:fld>
            <a:endParaRPr lang="en-US"/>
          </a:p>
        </p:txBody>
      </p:sp>
    </p:spTree>
    <p:extLst>
      <p:ext uri="{BB962C8B-B14F-4D97-AF65-F5344CB8AC3E}">
        <p14:creationId xmlns:p14="http://schemas.microsoft.com/office/powerpoint/2010/main" val="5623563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Shape 1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65" name="Shape 165"/>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r>
              <a:rPr lang="en-US" sz="2400" b="0" i="0" u="none" strike="noStrike" kern="1200" cap="none" baseline="0" dirty="0">
                <a:solidFill>
                  <a:schemeClr val="tx1"/>
                </a:solidFill>
                <a:effectLst/>
                <a:latin typeface="+mn-lt"/>
                <a:ea typeface="+mn-ea"/>
                <a:cs typeface="+mn-cs"/>
                <a:sym typeface="Merriweather Sans"/>
              </a:rPr>
              <a:t>Where we would take it next…..</a:t>
            </a:r>
          </a:p>
          <a:p>
            <a:pPr marL="0" marR="0" lvl="0" indent="0" algn="l" rtl="0">
              <a:spcBef>
                <a:spcPts val="0"/>
              </a:spcBef>
              <a:buSzPct val="25000"/>
              <a:buNone/>
            </a:pPr>
            <a:endParaRPr lang="en-GB" sz="2200" b="0" i="0" u="none" strike="noStrike" cap="none" baseline="0" dirty="0">
              <a:latin typeface="Merriweather Sans"/>
              <a:ea typeface="Merriweather Sans"/>
              <a:cs typeface="Merriweather Sans"/>
              <a:sym typeface="Merriweather Sans"/>
            </a:endParaRPr>
          </a:p>
          <a:p>
            <a:pPr marL="0" marR="0" lvl="0" indent="0" algn="l" rtl="0">
              <a:spcBef>
                <a:spcPts val="0"/>
              </a:spcBef>
              <a:buSzPct val="25000"/>
              <a:buNone/>
            </a:pPr>
            <a:endParaRPr lang="en-GB" sz="2200" b="0" i="0" u="none" strike="noStrike" cap="none" baseline="0" dirty="0">
              <a:latin typeface="Merriweather Sans"/>
              <a:ea typeface="Merriweather Sans"/>
              <a:cs typeface="Merriweather Sans"/>
              <a:sym typeface="Merriweather Sans"/>
            </a:endParaRPr>
          </a:p>
          <a:p>
            <a:pPr marL="0" marR="0" lvl="0" indent="0" algn="l" rtl="0">
              <a:spcBef>
                <a:spcPts val="0"/>
              </a:spcBef>
              <a:buSzPct val="25000"/>
              <a:buNone/>
            </a:pPr>
            <a:endParaRPr lang="en-GB" sz="2200" b="0" i="0" u="none" strike="noStrike" cap="none" baseline="0" dirty="0">
              <a:latin typeface="Merriweather Sans"/>
              <a:ea typeface="Merriweather Sans"/>
              <a:cs typeface="Merriweather Sans"/>
              <a:sym typeface="Merriweather Sans"/>
            </a:endParaRPr>
          </a:p>
          <a:p>
            <a:pPr marL="0" marR="0" lvl="0" indent="0" algn="l" rtl="0">
              <a:spcBef>
                <a:spcPts val="0"/>
              </a:spcBef>
              <a:buSzPct val="25000"/>
              <a:buNone/>
            </a:pPr>
            <a:endParaRPr lang="en-GB" sz="2200" b="0" i="0" u="none" strike="noStrike" cap="none" baseline="0" dirty="0">
              <a:latin typeface="Merriweather Sans"/>
              <a:ea typeface="Merriweather Sans"/>
              <a:cs typeface="Merriweather Sans"/>
              <a:sym typeface="Merriweather Sans"/>
            </a:endParaRPr>
          </a:p>
          <a:p>
            <a:pPr marL="0" marR="0" lvl="0" indent="0" algn="l" rtl="0">
              <a:spcBef>
                <a:spcPts val="0"/>
              </a:spcBef>
              <a:buSzPct val="25000"/>
              <a:buNone/>
            </a:pPr>
            <a:endParaRPr lang="en-GB" sz="2200" b="0" i="0" u="none" strike="noStrike" cap="none" baseline="0" dirty="0">
              <a:latin typeface="Merriweather Sans"/>
              <a:ea typeface="Merriweather Sans"/>
              <a:cs typeface="Merriweather Sans"/>
              <a:sym typeface="Merriweather Sans"/>
            </a:endParaRPr>
          </a:p>
          <a:p>
            <a:pPr marL="0" marR="0" lvl="0" indent="0" algn="l" rtl="0">
              <a:spcBef>
                <a:spcPts val="0"/>
              </a:spcBef>
              <a:buSzPct val="25000"/>
              <a:buNone/>
            </a:pPr>
            <a:r>
              <a:rPr lang="en-GB" sz="2200" b="0" i="0" u="none" strike="noStrike" cap="none" baseline="0" dirty="0">
                <a:latin typeface="Merriweather Sans"/>
                <a:ea typeface="Merriweather Sans"/>
                <a:cs typeface="Merriweather Sans"/>
                <a:sym typeface="Merriweather Sans"/>
              </a:rPr>
              <a:t>What potential it has etc. </a:t>
            </a:r>
          </a:p>
          <a:p>
            <a:pPr marL="0" marR="0" lvl="0" indent="0" algn="l" rtl="0">
              <a:spcBef>
                <a:spcPts val="0"/>
              </a:spcBef>
              <a:buSzPct val="25000"/>
              <a:buNone/>
            </a:pPr>
            <a:endParaRPr lang="en-GB" sz="2200" b="0" i="0" u="none" strike="noStrike" cap="none" baseline="0" dirty="0">
              <a:latin typeface="Merriweather Sans"/>
              <a:ea typeface="Merriweather Sans"/>
              <a:cs typeface="Merriweather Sans"/>
              <a:sym typeface="Merriweather Sans"/>
            </a:endParaRPr>
          </a:p>
          <a:p>
            <a:pPr marL="0" marR="0" lvl="0" indent="0" algn="l" rtl="0">
              <a:spcBef>
                <a:spcPts val="0"/>
              </a:spcBef>
              <a:buSzPct val="25000"/>
              <a:buNone/>
            </a:pPr>
            <a:endParaRPr lang="en-GB" sz="2200" b="0" i="0" u="none" strike="noStrike" cap="none" baseline="0" dirty="0">
              <a:latin typeface="Merriweather Sans"/>
              <a:ea typeface="Merriweather Sans"/>
              <a:cs typeface="Merriweather Sans"/>
              <a:sym typeface="Merriweather Sans"/>
            </a:endParaRPr>
          </a:p>
          <a:p>
            <a:pPr marL="0" marR="0" lvl="0" indent="0" algn="l" rtl="0">
              <a:spcBef>
                <a:spcPts val="0"/>
              </a:spcBef>
              <a:buSzPct val="25000"/>
              <a:buNone/>
            </a:pPr>
            <a:endParaRPr lang="en-GB" sz="2200" b="0" i="0" u="none" strike="noStrike" cap="none" baseline="0" dirty="0">
              <a:latin typeface="Merriweather Sans"/>
              <a:ea typeface="Merriweather Sans"/>
              <a:cs typeface="Merriweather Sans"/>
              <a:sym typeface="Merriweather Sans"/>
            </a:endParaRPr>
          </a:p>
          <a:p>
            <a:pPr marL="0" marR="0" lvl="0" indent="0" algn="l" rtl="0">
              <a:spcBef>
                <a:spcPts val="0"/>
              </a:spcBef>
              <a:buSzPct val="25000"/>
              <a:buNone/>
            </a:pPr>
            <a:endParaRPr lang="en-GB" sz="2200" b="0" i="0" u="none" strike="noStrike" cap="none" baseline="0" dirty="0">
              <a:latin typeface="Merriweather Sans"/>
              <a:ea typeface="Merriweather Sans"/>
              <a:cs typeface="Merriweather Sans"/>
              <a:sym typeface="Merriweather Sans"/>
            </a:endParaRPr>
          </a:p>
          <a:p>
            <a:pPr marL="0" marR="0" lvl="0" indent="0" algn="l" rtl="0">
              <a:spcBef>
                <a:spcPts val="0"/>
              </a:spcBef>
              <a:buSzPct val="25000"/>
              <a:buNone/>
            </a:pPr>
            <a:r>
              <a:rPr lang="en-GB" sz="2200" b="0" i="0" u="none" strike="noStrike" cap="none" baseline="0" dirty="0">
                <a:latin typeface="Merriweather Sans"/>
                <a:ea typeface="Merriweather Sans"/>
                <a:cs typeface="Merriweather Sans"/>
                <a:sym typeface="Merriweather Sans"/>
              </a:rPr>
              <a:t>-This is becoming more and more </a:t>
            </a:r>
            <a:r>
              <a:rPr lang="en-GB" sz="2200" b="0" i="0" u="none" strike="noStrike" cap="none" baseline="0" dirty="0" err="1">
                <a:latin typeface="Merriweather Sans"/>
                <a:ea typeface="Merriweather Sans"/>
                <a:cs typeface="Merriweather Sans"/>
                <a:sym typeface="Merriweather Sans"/>
              </a:rPr>
              <a:t>achivements</a:t>
            </a:r>
            <a:r>
              <a:rPr lang="en-GB" sz="2200" b="0" i="0" u="none" strike="noStrike" cap="none" baseline="0" dirty="0">
                <a:latin typeface="Merriweather Sans"/>
                <a:ea typeface="Merriweather Sans"/>
                <a:cs typeface="Merriweather Sans"/>
                <a:sym typeface="Merriweather Sans"/>
              </a:rPr>
              <a:t> but this could give…….600,000 journeys producing 20% less pollution, this could save </a:t>
            </a:r>
            <a:r>
              <a:rPr lang="en-GB" sz="2200" b="0" i="0" u="none" strike="noStrike" cap="none" baseline="0" dirty="0" err="1">
                <a:latin typeface="Merriweather Sans"/>
                <a:ea typeface="Merriweather Sans"/>
                <a:cs typeface="Merriweather Sans"/>
                <a:sym typeface="Merriweather Sans"/>
              </a:rPr>
              <a:t>xgrams</a:t>
            </a:r>
            <a:r>
              <a:rPr lang="en-GB" sz="2200" b="0" i="0" u="none" strike="noStrike" cap="none" baseline="0" dirty="0">
                <a:latin typeface="Merriweather Sans"/>
                <a:ea typeface="Merriweather Sans"/>
                <a:cs typeface="Merriweather Sans"/>
                <a:sym typeface="Merriweather Sans"/>
              </a:rPr>
              <a:t>, which is x tons of pollution a day. This is </a:t>
            </a:r>
            <a:r>
              <a:rPr lang="en-GB" sz="2200" b="0" i="0" u="none" strike="noStrike" cap="none" baseline="0" dirty="0" err="1">
                <a:latin typeface="Merriweather Sans"/>
                <a:ea typeface="Merriweather Sans"/>
                <a:cs typeface="Merriweather Sans"/>
                <a:sym typeface="Merriweather Sans"/>
              </a:rPr>
              <a:t>equall</a:t>
            </a:r>
            <a:r>
              <a:rPr lang="en-GB" sz="2200" b="0" i="0" u="none" strike="noStrike" cap="none" baseline="0" dirty="0">
                <a:latin typeface="Merriweather Sans"/>
                <a:ea typeface="Merriweather Sans"/>
                <a:cs typeface="Merriweather Sans"/>
                <a:sym typeface="Merriweather Sans"/>
              </a:rPr>
              <a:t> to….</a:t>
            </a:r>
          </a:p>
          <a:p>
            <a:pPr marL="0" marR="0" lvl="0" indent="0" algn="l" rtl="0">
              <a:spcBef>
                <a:spcPts val="0"/>
              </a:spcBef>
              <a:buSzPct val="25000"/>
              <a:buNone/>
            </a:pPr>
            <a:endParaRPr lang="en-GB" sz="2200" b="0" i="0" u="none" strike="noStrike" cap="none" baseline="0" dirty="0">
              <a:latin typeface="Merriweather Sans"/>
              <a:ea typeface="Merriweather Sans"/>
              <a:cs typeface="Merriweather Sans"/>
              <a:sym typeface="Merriweather Sans"/>
            </a:endParaRPr>
          </a:p>
          <a:p>
            <a:pPr marL="0" marR="0" lvl="0" indent="0" algn="l" rtl="0">
              <a:spcBef>
                <a:spcPts val="0"/>
              </a:spcBef>
              <a:buSzPct val="25000"/>
              <a:buNone/>
            </a:pPr>
            <a:r>
              <a:rPr lang="en-GB" sz="2200" b="0" i="0" u="none" strike="noStrike" cap="none" baseline="0" dirty="0">
                <a:latin typeface="Merriweather Sans"/>
                <a:ea typeface="Merriweather Sans"/>
                <a:cs typeface="Merriweather Sans"/>
                <a:sym typeface="Merriweather Sans"/>
              </a:rPr>
              <a:t>Just imagine what we could do </a:t>
            </a:r>
          </a:p>
          <a:p>
            <a:pPr marL="0" marR="0" lvl="0" indent="0" algn="l" rtl="0">
              <a:spcBef>
                <a:spcPts val="0"/>
              </a:spcBef>
              <a:buSzPct val="25000"/>
              <a:buNone/>
            </a:pPr>
            <a:endParaRPr lang="en-GB" sz="2200" b="0" i="0" u="none" strike="noStrike" cap="none" baseline="0" dirty="0">
              <a:latin typeface="Merriweather Sans"/>
              <a:ea typeface="Merriweather Sans"/>
              <a:cs typeface="Merriweather Sans"/>
              <a:sym typeface="Merriweather Sans"/>
            </a:endParaRPr>
          </a:p>
          <a:p>
            <a:pPr marL="0" marR="0" lvl="0" indent="0" algn="l" rtl="0">
              <a:spcBef>
                <a:spcPts val="0"/>
              </a:spcBef>
              <a:buSzPct val="25000"/>
              <a:buNone/>
            </a:pPr>
            <a:endParaRPr lang="en-GB" sz="2200" b="0" i="0" u="none" strike="noStrike" cap="none" baseline="0" dirty="0">
              <a:latin typeface="Merriweather Sans"/>
              <a:ea typeface="Merriweather Sans"/>
              <a:cs typeface="Merriweather Sans"/>
              <a:sym typeface="Merriweather Sans"/>
            </a:endParaRPr>
          </a:p>
        </p:txBody>
      </p:sp>
    </p:spTree>
    <p:extLst>
      <p:ext uri="{BB962C8B-B14F-4D97-AF65-F5344CB8AC3E}">
        <p14:creationId xmlns:p14="http://schemas.microsoft.com/office/powerpoint/2010/main" val="4093296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Shape 23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237" name="Shape 237"/>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r>
              <a:rPr lang="en-GB" sz="2200" b="0" i="0" u="none" strike="noStrike" cap="none" baseline="0" dirty="0">
                <a:latin typeface="Merriweather Sans"/>
                <a:ea typeface="Merriweather Sans"/>
                <a:cs typeface="Merriweather Sans"/>
                <a:sym typeface="Merriweather Sans"/>
              </a:rPr>
              <a:t>We showed this to </a:t>
            </a:r>
          </a:p>
        </p:txBody>
      </p:sp>
    </p:spTree>
    <p:extLst>
      <p:ext uri="{BB962C8B-B14F-4D97-AF65-F5344CB8AC3E}">
        <p14:creationId xmlns:p14="http://schemas.microsoft.com/office/powerpoint/2010/main" val="3506215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Shape 1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65" name="Shape 165"/>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r>
              <a:rPr lang="en-US" sz="2400" b="0" i="0" u="none" strike="noStrike" kern="1200" cap="none" baseline="0" dirty="0">
                <a:solidFill>
                  <a:schemeClr val="tx1"/>
                </a:solidFill>
                <a:effectLst/>
                <a:latin typeface="+mn-lt"/>
                <a:ea typeface="+mn-ea"/>
                <a:cs typeface="+mn-cs"/>
                <a:sym typeface="Merriweather Sans"/>
              </a:rPr>
              <a:t>Where we would take it next…..</a:t>
            </a:r>
          </a:p>
          <a:p>
            <a:pPr marL="0" marR="0" lvl="0" indent="0" algn="l" rtl="0">
              <a:spcBef>
                <a:spcPts val="0"/>
              </a:spcBef>
              <a:buSzPct val="25000"/>
              <a:buNone/>
            </a:pPr>
            <a:endParaRPr lang="en-GB" sz="2200" b="0" i="0" u="none" strike="noStrike" cap="none" baseline="0" dirty="0">
              <a:latin typeface="Merriweather Sans"/>
              <a:ea typeface="Merriweather Sans"/>
              <a:cs typeface="Merriweather Sans"/>
              <a:sym typeface="Merriweather Sans"/>
            </a:endParaRPr>
          </a:p>
          <a:p>
            <a:pPr marL="0" marR="0" lvl="0" indent="0" algn="l" rtl="0">
              <a:spcBef>
                <a:spcPts val="0"/>
              </a:spcBef>
              <a:buSzPct val="25000"/>
              <a:buNone/>
            </a:pPr>
            <a:endParaRPr lang="en-GB" sz="2200" b="0" i="0" u="none" strike="noStrike" cap="none" baseline="0" dirty="0">
              <a:latin typeface="Merriweather Sans"/>
              <a:ea typeface="Merriweather Sans"/>
              <a:cs typeface="Merriweather Sans"/>
              <a:sym typeface="Merriweather Sans"/>
            </a:endParaRPr>
          </a:p>
          <a:p>
            <a:pPr marL="0" marR="0" lvl="0" indent="0" algn="l" rtl="0">
              <a:spcBef>
                <a:spcPts val="0"/>
              </a:spcBef>
              <a:buSzPct val="25000"/>
              <a:buNone/>
            </a:pPr>
            <a:endParaRPr lang="en-GB" sz="2200" b="0" i="0" u="none" strike="noStrike" cap="none" baseline="0" dirty="0">
              <a:latin typeface="Merriweather Sans"/>
              <a:ea typeface="Merriweather Sans"/>
              <a:cs typeface="Merriweather Sans"/>
              <a:sym typeface="Merriweather Sans"/>
            </a:endParaRPr>
          </a:p>
          <a:p>
            <a:pPr marL="0" marR="0" lvl="0" indent="0" algn="l" rtl="0">
              <a:spcBef>
                <a:spcPts val="0"/>
              </a:spcBef>
              <a:buSzPct val="25000"/>
              <a:buNone/>
            </a:pPr>
            <a:endParaRPr lang="en-GB" sz="2200" b="0" i="0" u="none" strike="noStrike" cap="none" baseline="0" dirty="0">
              <a:latin typeface="Merriweather Sans"/>
              <a:ea typeface="Merriweather Sans"/>
              <a:cs typeface="Merriweather Sans"/>
              <a:sym typeface="Merriweather Sans"/>
            </a:endParaRPr>
          </a:p>
          <a:p>
            <a:pPr marL="0" marR="0" lvl="0" indent="0" algn="l" rtl="0">
              <a:spcBef>
                <a:spcPts val="0"/>
              </a:spcBef>
              <a:buSzPct val="25000"/>
              <a:buNone/>
            </a:pPr>
            <a:endParaRPr lang="en-GB" sz="2200" b="0" i="0" u="none" strike="noStrike" cap="none" baseline="0" dirty="0">
              <a:latin typeface="Merriweather Sans"/>
              <a:ea typeface="Merriweather Sans"/>
              <a:cs typeface="Merriweather Sans"/>
              <a:sym typeface="Merriweather Sans"/>
            </a:endParaRPr>
          </a:p>
          <a:p>
            <a:pPr marL="0" marR="0" lvl="0" indent="0" algn="l" rtl="0">
              <a:spcBef>
                <a:spcPts val="0"/>
              </a:spcBef>
              <a:buSzPct val="25000"/>
              <a:buNone/>
            </a:pPr>
            <a:r>
              <a:rPr lang="en-GB" sz="2200" b="0" i="0" u="none" strike="noStrike" cap="none" baseline="0" dirty="0">
                <a:latin typeface="Merriweather Sans"/>
                <a:ea typeface="Merriweather Sans"/>
                <a:cs typeface="Merriweather Sans"/>
                <a:sym typeface="Merriweather Sans"/>
              </a:rPr>
              <a:t>What potential it has etc. </a:t>
            </a:r>
          </a:p>
          <a:p>
            <a:pPr marL="0" marR="0" lvl="0" indent="0" algn="l" rtl="0">
              <a:spcBef>
                <a:spcPts val="0"/>
              </a:spcBef>
              <a:buSzPct val="25000"/>
              <a:buNone/>
            </a:pPr>
            <a:endParaRPr lang="en-GB" sz="2200" b="0" i="0" u="none" strike="noStrike" cap="none" baseline="0" dirty="0">
              <a:latin typeface="Merriweather Sans"/>
              <a:ea typeface="Merriweather Sans"/>
              <a:cs typeface="Merriweather Sans"/>
              <a:sym typeface="Merriweather Sans"/>
            </a:endParaRPr>
          </a:p>
          <a:p>
            <a:pPr marL="0" marR="0" lvl="0" indent="0" algn="l" rtl="0">
              <a:spcBef>
                <a:spcPts val="0"/>
              </a:spcBef>
              <a:buSzPct val="25000"/>
              <a:buNone/>
            </a:pPr>
            <a:endParaRPr lang="en-GB" sz="2200" b="0" i="0" u="none" strike="noStrike" cap="none" baseline="0" dirty="0">
              <a:latin typeface="Merriweather Sans"/>
              <a:ea typeface="Merriweather Sans"/>
              <a:cs typeface="Merriweather Sans"/>
              <a:sym typeface="Merriweather Sans"/>
            </a:endParaRPr>
          </a:p>
          <a:p>
            <a:pPr marL="0" marR="0" lvl="0" indent="0" algn="l" rtl="0">
              <a:spcBef>
                <a:spcPts val="0"/>
              </a:spcBef>
              <a:buSzPct val="25000"/>
              <a:buNone/>
            </a:pPr>
            <a:endParaRPr lang="en-GB" sz="2200" b="0" i="0" u="none" strike="noStrike" cap="none" baseline="0" dirty="0">
              <a:latin typeface="Merriweather Sans"/>
              <a:ea typeface="Merriweather Sans"/>
              <a:cs typeface="Merriweather Sans"/>
              <a:sym typeface="Merriweather Sans"/>
            </a:endParaRPr>
          </a:p>
          <a:p>
            <a:pPr marL="0" marR="0" lvl="0" indent="0" algn="l" rtl="0">
              <a:spcBef>
                <a:spcPts val="0"/>
              </a:spcBef>
              <a:buSzPct val="25000"/>
              <a:buNone/>
            </a:pPr>
            <a:endParaRPr lang="en-GB" sz="2200" b="0" i="0" u="none" strike="noStrike" cap="none" baseline="0" dirty="0">
              <a:latin typeface="Merriweather Sans"/>
              <a:ea typeface="Merriweather Sans"/>
              <a:cs typeface="Merriweather Sans"/>
              <a:sym typeface="Merriweather Sans"/>
            </a:endParaRPr>
          </a:p>
          <a:p>
            <a:pPr marL="0" marR="0" lvl="0" indent="0" algn="l" rtl="0">
              <a:spcBef>
                <a:spcPts val="0"/>
              </a:spcBef>
              <a:buSzPct val="25000"/>
              <a:buNone/>
            </a:pPr>
            <a:r>
              <a:rPr lang="en-GB" sz="2200" b="0" i="0" u="none" strike="noStrike" cap="none" baseline="0" dirty="0">
                <a:latin typeface="Merriweather Sans"/>
                <a:ea typeface="Merriweather Sans"/>
                <a:cs typeface="Merriweather Sans"/>
                <a:sym typeface="Merriweather Sans"/>
              </a:rPr>
              <a:t>-This is becoming more and more </a:t>
            </a:r>
            <a:r>
              <a:rPr lang="en-GB" sz="2200" b="0" i="0" u="none" strike="noStrike" cap="none" baseline="0" dirty="0" err="1">
                <a:latin typeface="Merriweather Sans"/>
                <a:ea typeface="Merriweather Sans"/>
                <a:cs typeface="Merriweather Sans"/>
                <a:sym typeface="Merriweather Sans"/>
              </a:rPr>
              <a:t>achivements</a:t>
            </a:r>
            <a:r>
              <a:rPr lang="en-GB" sz="2200" b="0" i="0" u="none" strike="noStrike" cap="none" baseline="0" dirty="0">
                <a:latin typeface="Merriweather Sans"/>
                <a:ea typeface="Merriweather Sans"/>
                <a:cs typeface="Merriweather Sans"/>
                <a:sym typeface="Merriweather Sans"/>
              </a:rPr>
              <a:t> but this could give…….600,000 journeys producing 20% less pollution, this could save </a:t>
            </a:r>
            <a:r>
              <a:rPr lang="en-GB" sz="2200" b="0" i="0" u="none" strike="noStrike" cap="none" baseline="0" dirty="0" err="1">
                <a:latin typeface="Merriweather Sans"/>
                <a:ea typeface="Merriweather Sans"/>
                <a:cs typeface="Merriweather Sans"/>
                <a:sym typeface="Merriweather Sans"/>
              </a:rPr>
              <a:t>xgrams</a:t>
            </a:r>
            <a:r>
              <a:rPr lang="en-GB" sz="2200" b="0" i="0" u="none" strike="noStrike" cap="none" baseline="0" dirty="0">
                <a:latin typeface="Merriweather Sans"/>
                <a:ea typeface="Merriweather Sans"/>
                <a:cs typeface="Merriweather Sans"/>
                <a:sym typeface="Merriweather Sans"/>
              </a:rPr>
              <a:t>, which is x tons of pollution a day. This is </a:t>
            </a:r>
            <a:r>
              <a:rPr lang="en-GB" sz="2200" b="0" i="0" u="none" strike="noStrike" cap="none" baseline="0" dirty="0" err="1">
                <a:latin typeface="Merriweather Sans"/>
                <a:ea typeface="Merriweather Sans"/>
                <a:cs typeface="Merriweather Sans"/>
                <a:sym typeface="Merriweather Sans"/>
              </a:rPr>
              <a:t>equall</a:t>
            </a:r>
            <a:r>
              <a:rPr lang="en-GB" sz="2200" b="0" i="0" u="none" strike="noStrike" cap="none" baseline="0" dirty="0">
                <a:latin typeface="Merriweather Sans"/>
                <a:ea typeface="Merriweather Sans"/>
                <a:cs typeface="Merriweather Sans"/>
                <a:sym typeface="Merriweather Sans"/>
              </a:rPr>
              <a:t> to….</a:t>
            </a:r>
          </a:p>
          <a:p>
            <a:pPr marL="0" marR="0" lvl="0" indent="0" algn="l" rtl="0">
              <a:spcBef>
                <a:spcPts val="0"/>
              </a:spcBef>
              <a:buSzPct val="25000"/>
              <a:buNone/>
            </a:pPr>
            <a:endParaRPr lang="en-GB" sz="2200" b="0" i="0" u="none" strike="noStrike" cap="none" baseline="0" dirty="0">
              <a:latin typeface="Merriweather Sans"/>
              <a:ea typeface="Merriweather Sans"/>
              <a:cs typeface="Merriweather Sans"/>
              <a:sym typeface="Merriweather Sans"/>
            </a:endParaRPr>
          </a:p>
          <a:p>
            <a:pPr marL="0" marR="0" lvl="0" indent="0" algn="l" rtl="0">
              <a:spcBef>
                <a:spcPts val="0"/>
              </a:spcBef>
              <a:buSzPct val="25000"/>
              <a:buNone/>
            </a:pPr>
            <a:r>
              <a:rPr lang="en-GB" sz="2200" b="0" i="0" u="none" strike="noStrike" cap="none" baseline="0" dirty="0">
                <a:latin typeface="Merriweather Sans"/>
                <a:ea typeface="Merriweather Sans"/>
                <a:cs typeface="Merriweather Sans"/>
                <a:sym typeface="Merriweather Sans"/>
              </a:rPr>
              <a:t>Just imagine what we could do </a:t>
            </a:r>
          </a:p>
          <a:p>
            <a:pPr marL="0" marR="0" lvl="0" indent="0" algn="l" rtl="0">
              <a:spcBef>
                <a:spcPts val="0"/>
              </a:spcBef>
              <a:buSzPct val="25000"/>
              <a:buNone/>
            </a:pPr>
            <a:endParaRPr lang="en-GB" sz="2200" b="0" i="0" u="none" strike="noStrike" cap="none" baseline="0" dirty="0">
              <a:latin typeface="Merriweather Sans"/>
              <a:ea typeface="Merriweather Sans"/>
              <a:cs typeface="Merriweather Sans"/>
              <a:sym typeface="Merriweather Sans"/>
            </a:endParaRPr>
          </a:p>
          <a:p>
            <a:pPr marL="0" marR="0" lvl="0" indent="0" algn="l" rtl="0">
              <a:spcBef>
                <a:spcPts val="0"/>
              </a:spcBef>
              <a:buSzPct val="25000"/>
              <a:buNone/>
            </a:pPr>
            <a:endParaRPr lang="en-GB" sz="2200" b="0" i="0" u="none" strike="noStrike" cap="none" baseline="0" dirty="0">
              <a:latin typeface="Merriweather Sans"/>
              <a:ea typeface="Merriweather Sans"/>
              <a:cs typeface="Merriweather Sans"/>
              <a:sym typeface="Merriweather Sans"/>
            </a:endParaRPr>
          </a:p>
        </p:txBody>
      </p:sp>
    </p:spTree>
    <p:extLst>
      <p:ext uri="{BB962C8B-B14F-4D97-AF65-F5344CB8AC3E}">
        <p14:creationId xmlns:p14="http://schemas.microsoft.com/office/powerpoint/2010/main" val="28087629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Shape 1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65" name="Shape 165"/>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r>
              <a:rPr lang="en-US" sz="2400" b="0" i="0" u="none" strike="noStrike" kern="1200" cap="none" baseline="0" dirty="0">
                <a:solidFill>
                  <a:schemeClr val="tx1"/>
                </a:solidFill>
                <a:effectLst/>
                <a:latin typeface="+mn-lt"/>
                <a:ea typeface="+mn-ea"/>
                <a:cs typeface="+mn-cs"/>
                <a:sym typeface="Merriweather Sans"/>
              </a:rPr>
              <a:t>Where we would take it next…..</a:t>
            </a:r>
          </a:p>
          <a:p>
            <a:pPr marL="0" marR="0" lvl="0" indent="0" algn="l" rtl="0">
              <a:spcBef>
                <a:spcPts val="0"/>
              </a:spcBef>
              <a:buSzPct val="25000"/>
              <a:buNone/>
            </a:pPr>
            <a:endParaRPr lang="en-GB" sz="2200" b="0" i="0" u="none" strike="noStrike" cap="none" baseline="0" dirty="0">
              <a:latin typeface="Merriweather Sans"/>
              <a:ea typeface="Merriweather Sans"/>
              <a:cs typeface="Merriweather Sans"/>
              <a:sym typeface="Merriweather Sans"/>
            </a:endParaRPr>
          </a:p>
          <a:p>
            <a:pPr marL="0" marR="0" lvl="0" indent="0" algn="l" rtl="0">
              <a:spcBef>
                <a:spcPts val="0"/>
              </a:spcBef>
              <a:buSzPct val="25000"/>
              <a:buNone/>
            </a:pPr>
            <a:endParaRPr lang="en-GB" sz="2200" b="0" i="0" u="none" strike="noStrike" cap="none" baseline="0" dirty="0">
              <a:latin typeface="Merriweather Sans"/>
              <a:ea typeface="Merriweather Sans"/>
              <a:cs typeface="Merriweather Sans"/>
              <a:sym typeface="Merriweather Sans"/>
            </a:endParaRPr>
          </a:p>
          <a:p>
            <a:pPr marL="0" marR="0" lvl="0" indent="0" algn="l" rtl="0">
              <a:spcBef>
                <a:spcPts val="0"/>
              </a:spcBef>
              <a:buSzPct val="25000"/>
              <a:buNone/>
            </a:pPr>
            <a:endParaRPr lang="en-GB" sz="2200" b="0" i="0" u="none" strike="noStrike" cap="none" baseline="0" dirty="0">
              <a:latin typeface="Merriweather Sans"/>
              <a:ea typeface="Merriweather Sans"/>
              <a:cs typeface="Merriweather Sans"/>
              <a:sym typeface="Merriweather Sans"/>
            </a:endParaRPr>
          </a:p>
          <a:p>
            <a:pPr marL="0" marR="0" lvl="0" indent="0" algn="l" rtl="0">
              <a:spcBef>
                <a:spcPts val="0"/>
              </a:spcBef>
              <a:buSzPct val="25000"/>
              <a:buNone/>
            </a:pPr>
            <a:endParaRPr lang="en-GB" sz="2200" b="0" i="0" u="none" strike="noStrike" cap="none" baseline="0" dirty="0">
              <a:latin typeface="Merriweather Sans"/>
              <a:ea typeface="Merriweather Sans"/>
              <a:cs typeface="Merriweather Sans"/>
              <a:sym typeface="Merriweather Sans"/>
            </a:endParaRPr>
          </a:p>
          <a:p>
            <a:pPr marL="0" marR="0" lvl="0" indent="0" algn="l" rtl="0">
              <a:spcBef>
                <a:spcPts val="0"/>
              </a:spcBef>
              <a:buSzPct val="25000"/>
              <a:buNone/>
            </a:pPr>
            <a:endParaRPr lang="en-GB" sz="2200" b="0" i="0" u="none" strike="noStrike" cap="none" baseline="0" dirty="0">
              <a:latin typeface="Merriweather Sans"/>
              <a:ea typeface="Merriweather Sans"/>
              <a:cs typeface="Merriweather Sans"/>
              <a:sym typeface="Merriweather Sans"/>
            </a:endParaRPr>
          </a:p>
          <a:p>
            <a:pPr marL="0" marR="0" lvl="0" indent="0" algn="l" rtl="0">
              <a:spcBef>
                <a:spcPts val="0"/>
              </a:spcBef>
              <a:buSzPct val="25000"/>
              <a:buNone/>
            </a:pPr>
            <a:r>
              <a:rPr lang="en-GB" sz="2200" b="0" i="0" u="none" strike="noStrike" cap="none" baseline="0" dirty="0">
                <a:latin typeface="Merriweather Sans"/>
                <a:ea typeface="Merriweather Sans"/>
                <a:cs typeface="Merriweather Sans"/>
                <a:sym typeface="Merriweather Sans"/>
              </a:rPr>
              <a:t>What potential it has etc. </a:t>
            </a:r>
          </a:p>
          <a:p>
            <a:pPr marL="0" marR="0" lvl="0" indent="0" algn="l" rtl="0">
              <a:spcBef>
                <a:spcPts val="0"/>
              </a:spcBef>
              <a:buSzPct val="25000"/>
              <a:buNone/>
            </a:pPr>
            <a:endParaRPr lang="en-GB" sz="2200" b="0" i="0" u="none" strike="noStrike" cap="none" baseline="0" dirty="0">
              <a:latin typeface="Merriweather Sans"/>
              <a:ea typeface="Merriweather Sans"/>
              <a:cs typeface="Merriweather Sans"/>
              <a:sym typeface="Merriweather Sans"/>
            </a:endParaRPr>
          </a:p>
          <a:p>
            <a:pPr marL="0" marR="0" lvl="0" indent="0" algn="l" rtl="0">
              <a:spcBef>
                <a:spcPts val="0"/>
              </a:spcBef>
              <a:buSzPct val="25000"/>
              <a:buNone/>
            </a:pPr>
            <a:endParaRPr lang="en-GB" sz="2200" b="0" i="0" u="none" strike="noStrike" cap="none" baseline="0" dirty="0">
              <a:latin typeface="Merriweather Sans"/>
              <a:ea typeface="Merriweather Sans"/>
              <a:cs typeface="Merriweather Sans"/>
              <a:sym typeface="Merriweather Sans"/>
            </a:endParaRPr>
          </a:p>
          <a:p>
            <a:pPr marL="0" marR="0" lvl="0" indent="0" algn="l" rtl="0">
              <a:spcBef>
                <a:spcPts val="0"/>
              </a:spcBef>
              <a:buSzPct val="25000"/>
              <a:buNone/>
            </a:pPr>
            <a:endParaRPr lang="en-GB" sz="2200" b="0" i="0" u="none" strike="noStrike" cap="none" baseline="0" dirty="0">
              <a:latin typeface="Merriweather Sans"/>
              <a:ea typeface="Merriweather Sans"/>
              <a:cs typeface="Merriweather Sans"/>
              <a:sym typeface="Merriweather Sans"/>
            </a:endParaRPr>
          </a:p>
          <a:p>
            <a:pPr marL="0" marR="0" lvl="0" indent="0" algn="l" rtl="0">
              <a:spcBef>
                <a:spcPts val="0"/>
              </a:spcBef>
              <a:buSzPct val="25000"/>
              <a:buNone/>
            </a:pPr>
            <a:endParaRPr lang="en-GB" sz="2200" b="0" i="0" u="none" strike="noStrike" cap="none" baseline="0" dirty="0">
              <a:latin typeface="Merriweather Sans"/>
              <a:ea typeface="Merriweather Sans"/>
              <a:cs typeface="Merriweather Sans"/>
              <a:sym typeface="Merriweather Sans"/>
            </a:endParaRPr>
          </a:p>
          <a:p>
            <a:pPr marL="0" marR="0" lvl="0" indent="0" algn="l" rtl="0">
              <a:spcBef>
                <a:spcPts val="0"/>
              </a:spcBef>
              <a:buSzPct val="25000"/>
              <a:buNone/>
            </a:pPr>
            <a:r>
              <a:rPr lang="en-GB" sz="2200" b="0" i="0" u="none" strike="noStrike" cap="none" baseline="0" dirty="0">
                <a:latin typeface="Merriweather Sans"/>
                <a:ea typeface="Merriweather Sans"/>
                <a:cs typeface="Merriweather Sans"/>
                <a:sym typeface="Merriweather Sans"/>
              </a:rPr>
              <a:t>-This is becoming more and more </a:t>
            </a:r>
            <a:r>
              <a:rPr lang="en-GB" sz="2200" b="0" i="0" u="none" strike="noStrike" cap="none" baseline="0" dirty="0" err="1">
                <a:latin typeface="Merriweather Sans"/>
                <a:ea typeface="Merriweather Sans"/>
                <a:cs typeface="Merriweather Sans"/>
                <a:sym typeface="Merriweather Sans"/>
              </a:rPr>
              <a:t>achivements</a:t>
            </a:r>
            <a:r>
              <a:rPr lang="en-GB" sz="2200" b="0" i="0" u="none" strike="noStrike" cap="none" baseline="0" dirty="0">
                <a:latin typeface="Merriweather Sans"/>
                <a:ea typeface="Merriweather Sans"/>
                <a:cs typeface="Merriweather Sans"/>
                <a:sym typeface="Merriweather Sans"/>
              </a:rPr>
              <a:t> but this could give…….600,000 journeys producing 20% less pollution, this could save </a:t>
            </a:r>
            <a:r>
              <a:rPr lang="en-GB" sz="2200" b="0" i="0" u="none" strike="noStrike" cap="none" baseline="0" dirty="0" err="1">
                <a:latin typeface="Merriweather Sans"/>
                <a:ea typeface="Merriweather Sans"/>
                <a:cs typeface="Merriweather Sans"/>
                <a:sym typeface="Merriweather Sans"/>
              </a:rPr>
              <a:t>xgrams</a:t>
            </a:r>
            <a:r>
              <a:rPr lang="en-GB" sz="2200" b="0" i="0" u="none" strike="noStrike" cap="none" baseline="0" dirty="0">
                <a:latin typeface="Merriweather Sans"/>
                <a:ea typeface="Merriweather Sans"/>
                <a:cs typeface="Merriweather Sans"/>
                <a:sym typeface="Merriweather Sans"/>
              </a:rPr>
              <a:t>, which is x tons of pollution a day. This is </a:t>
            </a:r>
            <a:r>
              <a:rPr lang="en-GB" sz="2200" b="0" i="0" u="none" strike="noStrike" cap="none" baseline="0" dirty="0" err="1">
                <a:latin typeface="Merriweather Sans"/>
                <a:ea typeface="Merriweather Sans"/>
                <a:cs typeface="Merriweather Sans"/>
                <a:sym typeface="Merriweather Sans"/>
              </a:rPr>
              <a:t>equall</a:t>
            </a:r>
            <a:r>
              <a:rPr lang="en-GB" sz="2200" b="0" i="0" u="none" strike="noStrike" cap="none" baseline="0" dirty="0">
                <a:latin typeface="Merriweather Sans"/>
                <a:ea typeface="Merriweather Sans"/>
                <a:cs typeface="Merriweather Sans"/>
                <a:sym typeface="Merriweather Sans"/>
              </a:rPr>
              <a:t> to….</a:t>
            </a:r>
          </a:p>
          <a:p>
            <a:pPr marL="0" marR="0" lvl="0" indent="0" algn="l" rtl="0">
              <a:spcBef>
                <a:spcPts val="0"/>
              </a:spcBef>
              <a:buSzPct val="25000"/>
              <a:buNone/>
            </a:pPr>
            <a:endParaRPr lang="en-GB" sz="2200" b="0" i="0" u="none" strike="noStrike" cap="none" baseline="0" dirty="0">
              <a:latin typeface="Merriweather Sans"/>
              <a:ea typeface="Merriweather Sans"/>
              <a:cs typeface="Merriweather Sans"/>
              <a:sym typeface="Merriweather Sans"/>
            </a:endParaRPr>
          </a:p>
          <a:p>
            <a:pPr marL="0" marR="0" lvl="0" indent="0" algn="l" rtl="0">
              <a:spcBef>
                <a:spcPts val="0"/>
              </a:spcBef>
              <a:buSzPct val="25000"/>
              <a:buNone/>
            </a:pPr>
            <a:r>
              <a:rPr lang="en-GB" sz="2200" b="0" i="0" u="none" strike="noStrike" cap="none" baseline="0" dirty="0">
                <a:latin typeface="Merriweather Sans"/>
                <a:ea typeface="Merriweather Sans"/>
                <a:cs typeface="Merriweather Sans"/>
                <a:sym typeface="Merriweather Sans"/>
              </a:rPr>
              <a:t>Just imagine what we could do </a:t>
            </a:r>
          </a:p>
          <a:p>
            <a:pPr marL="0" marR="0" lvl="0" indent="0" algn="l" rtl="0">
              <a:spcBef>
                <a:spcPts val="0"/>
              </a:spcBef>
              <a:buSzPct val="25000"/>
              <a:buNone/>
            </a:pPr>
            <a:endParaRPr lang="en-GB" sz="2200" b="0" i="0" u="none" strike="noStrike" cap="none" baseline="0" dirty="0">
              <a:latin typeface="Merriweather Sans"/>
              <a:ea typeface="Merriweather Sans"/>
              <a:cs typeface="Merriweather Sans"/>
              <a:sym typeface="Merriweather Sans"/>
            </a:endParaRPr>
          </a:p>
          <a:p>
            <a:pPr marL="0" marR="0" lvl="0" indent="0" algn="l" rtl="0">
              <a:spcBef>
                <a:spcPts val="0"/>
              </a:spcBef>
              <a:buSzPct val="25000"/>
              <a:buNone/>
            </a:pPr>
            <a:endParaRPr lang="en-GB" sz="2200" b="0" i="0" u="none" strike="noStrike" cap="none" baseline="0" dirty="0">
              <a:latin typeface="Merriweather Sans"/>
              <a:ea typeface="Merriweather Sans"/>
              <a:cs typeface="Merriweather Sans"/>
              <a:sym typeface="Merriweather Sans"/>
            </a:endParaRPr>
          </a:p>
        </p:txBody>
      </p:sp>
    </p:spTree>
    <p:extLst>
      <p:ext uri="{BB962C8B-B14F-4D97-AF65-F5344CB8AC3E}">
        <p14:creationId xmlns:p14="http://schemas.microsoft.com/office/powerpoint/2010/main" val="17647440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8"/>
        <p:cNvGrpSpPr/>
        <p:nvPr/>
      </p:nvGrpSpPr>
      <p:grpSpPr>
        <a:xfrm>
          <a:off x="0" y="0"/>
          <a:ext cx="0" cy="0"/>
          <a:chOff x="0" y="0"/>
          <a:chExt cx="0" cy="0"/>
        </a:xfrm>
      </p:grpSpPr>
      <p:sp>
        <p:nvSpPr>
          <p:cNvPr id="749" name="Shape 749"/>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rtl="0">
              <a:spcBef>
                <a:spcPts val="0"/>
              </a:spcBef>
              <a:buNone/>
            </a:pPr>
            <a:endParaRPr dirty="0"/>
          </a:p>
        </p:txBody>
      </p:sp>
      <p:sp>
        <p:nvSpPr>
          <p:cNvPr id="750" name="Shape 75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33295718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Shape 1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65" name="Shape 165"/>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GB" sz="2200" b="0" i="0" u="none" strike="noStrike" cap="none" baseline="0" dirty="0">
                <a:latin typeface="Merriweather Sans"/>
                <a:ea typeface="Merriweather Sans"/>
                <a:cs typeface="Merriweather Sans"/>
                <a:sym typeface="Merriweather Sans"/>
              </a:rPr>
              <a:t>Good Afternoon and welcome to our team presentation.</a:t>
            </a:r>
          </a:p>
          <a:p>
            <a:pPr marL="0" marR="0" lvl="0" indent="0" algn="l" rtl="0">
              <a:spcBef>
                <a:spcPts val="0"/>
              </a:spcBef>
              <a:buSzPct val="25000"/>
              <a:buNone/>
            </a:pPr>
            <a:endParaRPr lang="en-GB" sz="2200" b="0" i="0" u="none" strike="noStrike" cap="none" baseline="0" dirty="0">
              <a:latin typeface="Merriweather Sans"/>
              <a:ea typeface="Merriweather Sans"/>
              <a:cs typeface="Merriweather Sans"/>
              <a:sym typeface="Merriweather Sans"/>
            </a:endParaRPr>
          </a:p>
          <a:p>
            <a:pPr marL="0" marR="0" lvl="0" indent="0" algn="l" rtl="0">
              <a:spcBef>
                <a:spcPts val="0"/>
              </a:spcBef>
              <a:buSzPct val="25000"/>
              <a:buNone/>
            </a:pPr>
            <a:r>
              <a:rPr lang="en-GB" sz="2200" b="0" i="0" u="none" strike="noStrike" cap="none" baseline="0" dirty="0">
                <a:latin typeface="Merriweather Sans"/>
                <a:ea typeface="Merriweather Sans"/>
                <a:cs typeface="Merriweather Sans"/>
                <a:sym typeface="Merriweather Sans"/>
              </a:rPr>
              <a:t>So what are we here to talk to you about? Well…(run video) </a:t>
            </a:r>
          </a:p>
          <a:p>
            <a:pPr marL="0" marR="0" lvl="0" indent="0" algn="l" rtl="0">
              <a:spcBef>
                <a:spcPts val="0"/>
              </a:spcBef>
              <a:buSzPct val="25000"/>
              <a:buNone/>
            </a:pPr>
            <a:endParaRPr lang="en-GB" sz="2200" b="0" i="0" u="none" strike="noStrike" cap="none" baseline="0" dirty="0">
              <a:latin typeface="Merriweather Sans"/>
              <a:ea typeface="Merriweather Sans"/>
              <a:cs typeface="Merriweather Sans"/>
              <a:sym typeface="Merriweather Sans"/>
            </a:endParaRPr>
          </a:p>
        </p:txBody>
      </p:sp>
    </p:spTree>
    <p:extLst>
      <p:ext uri="{BB962C8B-B14F-4D97-AF65-F5344CB8AC3E}">
        <p14:creationId xmlns:p14="http://schemas.microsoft.com/office/powerpoint/2010/main" val="19220416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pPr marL="0" marR="0" lvl="0" indent="0" algn="l" rtl="0">
              <a:spcBef>
                <a:spcPts val="0"/>
              </a:spcBef>
              <a:buSzPct val="25000"/>
              <a:buNone/>
            </a:pPr>
            <a:r>
              <a:rPr lang="en-GB" sz="1200" b="0" i="0" u="none" strike="noStrike" cap="none" baseline="0" dirty="0">
                <a:latin typeface="Merriweather Sans"/>
                <a:ea typeface="Merriweather Sans"/>
                <a:cs typeface="Merriweather Sans"/>
                <a:sym typeface="Merriweather Sans"/>
              </a:rPr>
              <a:t>[Transcript] Climate change. </a:t>
            </a:r>
          </a:p>
          <a:p>
            <a:pPr marL="0" marR="0" lvl="0" indent="0" algn="l" rtl="0">
              <a:spcBef>
                <a:spcPts val="0"/>
              </a:spcBef>
              <a:buSzPct val="25000"/>
              <a:buNone/>
            </a:pPr>
            <a:endParaRPr lang="en-GB" sz="1200" b="0" i="0" u="none" strike="noStrike" cap="none" baseline="0" dirty="0">
              <a:latin typeface="Merriweather Sans"/>
              <a:ea typeface="Merriweather Sans"/>
              <a:cs typeface="Merriweather Sans"/>
              <a:sym typeface="Merriweather Sans"/>
            </a:endParaRPr>
          </a:p>
          <a:p>
            <a:pPr marL="0" marR="0" lvl="0" indent="0" algn="l" rtl="0">
              <a:spcBef>
                <a:spcPts val="0"/>
              </a:spcBef>
              <a:buSzPct val="25000"/>
              <a:buNone/>
            </a:pPr>
            <a:r>
              <a:rPr lang="en-GB" sz="1200" b="0" i="0" u="none" strike="noStrike" cap="none" baseline="0" dirty="0">
                <a:latin typeface="Merriweather Sans"/>
                <a:ea typeface="Merriweather Sans"/>
                <a:cs typeface="Merriweather Sans"/>
                <a:sym typeface="Merriweather Sans"/>
              </a:rPr>
              <a:t>It is one of the biggest challenges facing the world today. </a:t>
            </a:r>
          </a:p>
          <a:p>
            <a:pPr marL="0" marR="0" lvl="0" indent="0" algn="l" rtl="0">
              <a:spcBef>
                <a:spcPts val="0"/>
              </a:spcBef>
              <a:buSzPct val="25000"/>
              <a:buNone/>
            </a:pPr>
            <a:endParaRPr lang="en-GB" sz="1200" b="0" i="0" u="none" strike="noStrike" cap="none" baseline="0" dirty="0">
              <a:latin typeface="Merriweather Sans"/>
              <a:ea typeface="Merriweather Sans"/>
              <a:cs typeface="Merriweather Sans"/>
              <a:sym typeface="Merriweather Sans"/>
            </a:endParaRPr>
          </a:p>
          <a:p>
            <a:pPr marL="0" marR="0" lvl="0" indent="0" algn="l" rtl="0">
              <a:spcBef>
                <a:spcPts val="0"/>
              </a:spcBef>
              <a:buSzPct val="25000"/>
              <a:buNone/>
            </a:pPr>
            <a:r>
              <a:rPr lang="en-GB" sz="1200" b="0" i="0" u="none" strike="noStrike" cap="none" baseline="0" dirty="0">
                <a:latin typeface="Merriweather Sans"/>
                <a:ea typeface="Merriweather Sans"/>
                <a:cs typeface="Merriweather Sans"/>
                <a:sym typeface="Merriweather Sans"/>
              </a:rPr>
              <a:t>It requires global solutions, with politics, economics and individual efforts all playing there part. </a:t>
            </a:r>
          </a:p>
          <a:p>
            <a:pPr marL="0" marR="0" lvl="0" indent="0" algn="l" rtl="0">
              <a:spcBef>
                <a:spcPts val="0"/>
              </a:spcBef>
              <a:buSzPct val="25000"/>
              <a:buNone/>
            </a:pPr>
            <a:endParaRPr lang="en-GB" sz="1200" b="0" i="0" u="none" strike="noStrike" cap="none" baseline="0" dirty="0">
              <a:latin typeface="Merriweather Sans"/>
              <a:ea typeface="Merriweather Sans"/>
              <a:cs typeface="Merriweather Sans"/>
              <a:sym typeface="Merriweather Sans"/>
            </a:endParaRPr>
          </a:p>
          <a:p>
            <a:pPr marL="0" marR="0" lvl="0" indent="0" algn="l" rtl="0">
              <a:spcBef>
                <a:spcPts val="0"/>
              </a:spcBef>
              <a:buSzPct val="25000"/>
              <a:buNone/>
            </a:pPr>
            <a:r>
              <a:rPr lang="en-GB" sz="1200" b="0" i="0" u="none" strike="noStrike" cap="none" baseline="0" dirty="0">
                <a:latin typeface="Merriweather Sans"/>
                <a:ea typeface="Merriweather Sans"/>
                <a:cs typeface="Merriweather Sans"/>
                <a:sym typeface="Merriweather Sans"/>
              </a:rPr>
              <a:t>But as we wake up to the climate crisis, the tech we use will be vital. Climate Change is an information issue that computers can help us win. </a:t>
            </a:r>
          </a:p>
          <a:p>
            <a:pPr marL="0" marR="0" lvl="0" indent="0" algn="l" rtl="0">
              <a:spcBef>
                <a:spcPts val="0"/>
              </a:spcBef>
              <a:buSzPct val="25000"/>
              <a:buNone/>
            </a:pPr>
            <a:endParaRPr lang="en-GB" sz="1200" b="0" i="0" u="none" strike="noStrike" cap="none" baseline="0" dirty="0">
              <a:latin typeface="Merriweather Sans"/>
              <a:ea typeface="Merriweather Sans"/>
              <a:cs typeface="Merriweather Sans"/>
              <a:sym typeface="Merriweather Sans"/>
            </a:endParaRPr>
          </a:p>
          <a:p>
            <a:pPr marL="0" marR="0" lvl="0" indent="0" algn="l" rtl="0">
              <a:spcBef>
                <a:spcPts val="0"/>
              </a:spcBef>
              <a:buSzPct val="25000"/>
              <a:buNone/>
            </a:pPr>
            <a:r>
              <a:rPr lang="en-GB" sz="1200" b="0" i="0" u="none" strike="noStrike" cap="none" baseline="0" dirty="0">
                <a:latin typeface="Merriweather Sans"/>
                <a:ea typeface="Merriweather Sans"/>
                <a:cs typeface="Merriweather Sans"/>
                <a:sym typeface="Merriweather Sans"/>
              </a:rPr>
              <a:t>And there's one part of the climate change battle that tech can make a surprising difference. </a:t>
            </a:r>
          </a:p>
          <a:p>
            <a:pPr marL="0" marR="0" lvl="0" indent="0" algn="l" rtl="0">
              <a:spcBef>
                <a:spcPts val="0"/>
              </a:spcBef>
              <a:buSzPct val="25000"/>
              <a:buNone/>
            </a:pPr>
            <a:endParaRPr lang="en-GB" sz="1200" b="0" i="0" u="none" strike="noStrike" cap="none" baseline="0" dirty="0">
              <a:latin typeface="Merriweather Sans"/>
              <a:ea typeface="Merriweather Sans"/>
              <a:cs typeface="Merriweather Sans"/>
              <a:sym typeface="Merriweather Sans"/>
            </a:endParaRPr>
          </a:p>
          <a:p>
            <a:pPr marL="0" marR="0" lvl="0" indent="0" algn="l" rtl="0">
              <a:spcBef>
                <a:spcPts val="0"/>
              </a:spcBef>
              <a:buSzPct val="25000"/>
              <a:buNone/>
            </a:pPr>
            <a:r>
              <a:rPr lang="en-GB" sz="1200" b="0" i="0" u="none" strike="noStrike" cap="none" baseline="0" dirty="0">
                <a:latin typeface="Merriweather Sans"/>
                <a:ea typeface="Merriweather Sans"/>
                <a:cs typeface="Merriweather Sans"/>
                <a:sym typeface="Merriweather Sans"/>
              </a:rPr>
              <a:t>Air pollution.</a:t>
            </a:r>
          </a:p>
          <a:p>
            <a:pPr marL="0" marR="0" lvl="0" indent="0" algn="l" rtl="0">
              <a:spcBef>
                <a:spcPts val="0"/>
              </a:spcBef>
              <a:buSzPct val="25000"/>
              <a:buNone/>
            </a:pPr>
            <a:endParaRPr lang="en-GB" sz="1200" b="0" i="0" u="none" strike="noStrike" cap="none" baseline="0" dirty="0">
              <a:latin typeface="Merriweather Sans"/>
              <a:ea typeface="Merriweather Sans"/>
              <a:cs typeface="Merriweather Sans"/>
              <a:sym typeface="Merriweather Sans"/>
            </a:endParaRPr>
          </a:p>
          <a:p>
            <a:pPr marL="0" marR="0" lvl="0" indent="0" algn="l" rtl="0">
              <a:spcBef>
                <a:spcPts val="0"/>
              </a:spcBef>
              <a:buSzPct val="25000"/>
              <a:buNone/>
            </a:pPr>
            <a:r>
              <a:rPr lang="en-GB" sz="1200" b="0" i="0" u="none" strike="noStrike" cap="none" baseline="0" dirty="0">
                <a:latin typeface="Merriweather Sans"/>
                <a:ea typeface="Merriweather Sans"/>
                <a:cs typeface="Merriweather Sans"/>
                <a:sym typeface="Merriweather Sans"/>
              </a:rPr>
              <a:t>It kills 7 million people each year, takes trillions of pounds from the worlds economy, and for us in the UK, London air pollution takes 3 to 4 years off our life expectancy.</a:t>
            </a:r>
          </a:p>
          <a:p>
            <a:pPr marL="0" marR="0" lvl="0" indent="0" algn="l" rtl="0">
              <a:spcBef>
                <a:spcPts val="0"/>
              </a:spcBef>
              <a:buSzPct val="25000"/>
              <a:buNone/>
            </a:pPr>
            <a:endParaRPr lang="en-GB" sz="1200" b="0" i="0" u="none" strike="noStrike" cap="none" baseline="0" dirty="0">
              <a:latin typeface="Merriweather Sans"/>
              <a:ea typeface="Merriweather Sans"/>
              <a:cs typeface="Merriweather Sans"/>
              <a:sym typeface="Merriweather Sans"/>
            </a:endParaRPr>
          </a:p>
          <a:p>
            <a:pPr marL="0" marR="0" lvl="0" indent="0" algn="l" rtl="0">
              <a:spcBef>
                <a:spcPts val="0"/>
              </a:spcBef>
              <a:buSzPct val="25000"/>
              <a:buNone/>
            </a:pPr>
            <a:r>
              <a:rPr lang="en-GB" sz="1200" b="0" i="0" u="none" strike="noStrike" cap="none" baseline="0" dirty="0">
                <a:latin typeface="Merriweather Sans"/>
                <a:ea typeface="Merriweather Sans"/>
                <a:cs typeface="Merriweather Sans"/>
                <a:sym typeface="Merriweather Sans"/>
              </a:rPr>
              <a:t> It is an invisible, silent issue that no one is talking about. But the simple fact remains that car exhausts kill more people than car accidents every year in the UK. </a:t>
            </a:r>
          </a:p>
          <a:p>
            <a:pPr marL="0" marR="0" lvl="0" indent="0" algn="l" rtl="0">
              <a:spcBef>
                <a:spcPts val="0"/>
              </a:spcBef>
              <a:buSzPct val="25000"/>
              <a:buNone/>
            </a:pPr>
            <a:endParaRPr lang="en-GB" sz="1200" b="0" i="0" u="none" strike="noStrike" cap="none" baseline="0" dirty="0">
              <a:latin typeface="Merriweather Sans"/>
              <a:ea typeface="Merriweather Sans"/>
              <a:cs typeface="Merriweather Sans"/>
              <a:sym typeface="Merriweather Sans"/>
            </a:endParaRPr>
          </a:p>
          <a:p>
            <a:pPr marL="0" marR="0" lvl="0" indent="0" algn="l" rtl="0">
              <a:spcBef>
                <a:spcPts val="0"/>
              </a:spcBef>
              <a:buSzPct val="25000"/>
              <a:buNone/>
            </a:pPr>
            <a:r>
              <a:rPr lang="en-GB" sz="1200" b="0" i="0" u="none" strike="noStrike" cap="none" baseline="0" dirty="0">
                <a:latin typeface="Merriweather Sans"/>
                <a:ea typeface="Merriweather Sans"/>
                <a:cs typeface="Merriweather Sans"/>
                <a:sym typeface="Merriweather Sans"/>
              </a:rPr>
              <a:t>So how can tech help? When we think about the future of human transportation tech, the key isn’t self driving cars or smart motorways, it’s the tech we own in our smartphones. </a:t>
            </a:r>
          </a:p>
          <a:p>
            <a:pPr marL="0" marR="0" lvl="0" indent="0" algn="l" rtl="0">
              <a:spcBef>
                <a:spcPts val="0"/>
              </a:spcBef>
              <a:buSzPct val="25000"/>
              <a:buNone/>
            </a:pPr>
            <a:r>
              <a:rPr lang="en-GB" sz="1200" b="0" i="0" u="none" strike="noStrike" cap="none" baseline="0" dirty="0">
                <a:latin typeface="Merriweather Sans"/>
                <a:ea typeface="Merriweather Sans"/>
                <a:cs typeface="Merriweather Sans"/>
                <a:sym typeface="Merriweather Sans"/>
              </a:rPr>
              <a:t>We can use the information and tech in our smartphones to help battle climate change and air pollution in our cities. Today we’re going to talk to you about one of the ways we could help achieve this.  </a:t>
            </a:r>
          </a:p>
          <a:p>
            <a:endParaRPr lang="en-US" dirty="0"/>
          </a:p>
        </p:txBody>
      </p:sp>
      <p:sp>
        <p:nvSpPr>
          <p:cNvPr id="4" name="Slide Number Placeholder 3"/>
          <p:cNvSpPr>
            <a:spLocks noGrp="1"/>
          </p:cNvSpPr>
          <p:nvPr>
            <p:ph type="sldNum" sz="quarter" idx="5"/>
          </p:nvPr>
        </p:nvSpPr>
        <p:spPr/>
        <p:txBody>
          <a:bodyPr/>
          <a:lstStyle/>
          <a:p>
            <a:fld id="{BF1A7007-A200-4625-857B-C1B607EDAC37}" type="slidenum">
              <a:rPr lang="en-US" smtClean="0"/>
              <a:pPr/>
              <a:t>3</a:t>
            </a:fld>
            <a:endParaRPr lang="en-US"/>
          </a:p>
        </p:txBody>
      </p:sp>
    </p:spTree>
    <p:extLst>
      <p:ext uri="{BB962C8B-B14F-4D97-AF65-F5344CB8AC3E}">
        <p14:creationId xmlns:p14="http://schemas.microsoft.com/office/powerpoint/2010/main" val="41761429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Shape 23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237" name="Shape 237"/>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r>
              <a:rPr lang="en-US" sz="1200" kern="1200" dirty="0">
                <a:solidFill>
                  <a:schemeClr val="tx1"/>
                </a:solidFill>
                <a:effectLst/>
                <a:latin typeface="+mn-lt"/>
                <a:ea typeface="+mn-ea"/>
                <a:cs typeface="+mn-cs"/>
              </a:rPr>
              <a:t>So what are we trying to tackle? the Department of Environment, Food and Rural Affairs, (DEFRA) has linked Nitrogen Dioxide to 5900 premature deaths in London each year, and almost £20bn spent by the NHS each year treating wider emission related illness.  </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largest producer of NO2, along with other emissions that have an adverse effect on human health is road transport</a:t>
            </a:r>
            <a:r>
              <a:rPr lang="en-US" sz="1200" kern="1200" baseline="30000" dirty="0">
                <a:solidFill>
                  <a:schemeClr val="tx1"/>
                </a:solidFill>
                <a:effectLst/>
                <a:latin typeface="+mn-lt"/>
                <a:ea typeface="+mn-ea"/>
                <a:cs typeface="+mn-cs"/>
              </a:rPr>
              <a:t>2, </a:t>
            </a:r>
            <a:r>
              <a:rPr lang="en-US" sz="1200" kern="1200" dirty="0">
                <a:solidFill>
                  <a:schemeClr val="tx1"/>
                </a:solidFill>
                <a:effectLst/>
                <a:latin typeface="+mn-lt"/>
                <a:ea typeface="+mn-ea"/>
                <a:cs typeface="+mn-cs"/>
              </a:rPr>
              <a:t>with road levels regularly exceeding a health detrimental 40ug m-3, and increasing yearly. Furthermore, according to NAEI, road transport accounts for almost one third of UK emissions. </a:t>
            </a:r>
          </a:p>
          <a:p>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But simultaneously against this , there is growing support among the UK population to reduce their personal carbon footprint and personally contribute to reducing climate change with almost 65% of people in a recent paper produced by the university of Cambridge prepared to take steps that could impact their daily lives to help reduce climate change. </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Now for motorists, the currently offered steps have largely been to reduce the number of journeys or increase the uptake of public transport use. However, 60% of road emissions are still produced by private vehicle journeys, and account for 15% of the UK total emissions and this sector has shown little signs of decreasing so far. Therefore, reducing the total pollution emission these journeys account for, must also be considered as an option to be offered to commuters.  </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Therefore, our objective became to : </a:t>
            </a:r>
            <a:r>
              <a:rPr lang="en-US" sz="1200" b="1" i="1" kern="1200" dirty="0">
                <a:solidFill>
                  <a:schemeClr val="tx1"/>
                </a:solidFill>
                <a:effectLst/>
                <a:latin typeface="+mn-lt"/>
                <a:ea typeface="+mn-ea"/>
                <a:cs typeface="+mn-cs"/>
              </a:rPr>
              <a:t>Offer commuters a least polluting eco routing option on their daily journey, in a private vehicle. </a:t>
            </a:r>
            <a:endParaRPr lang="en-GB" sz="1200" kern="1200" dirty="0">
              <a:solidFill>
                <a:schemeClr val="tx1"/>
              </a:solidFill>
              <a:effectLst/>
              <a:latin typeface="+mn-lt"/>
              <a:ea typeface="+mn-ea"/>
              <a:cs typeface="+mn-cs"/>
            </a:endParaRPr>
          </a:p>
          <a:p>
            <a:r>
              <a:rPr lang="en-US" sz="1200" b="1" i="1" kern="1200" dirty="0">
                <a:solidFill>
                  <a:schemeClr val="tx1"/>
                </a:solidFill>
                <a:effectLst/>
                <a:latin typeface="+mn-lt"/>
                <a:ea typeface="+mn-ea"/>
                <a:cs typeface="+mn-cs"/>
              </a:rPr>
              <a:t> </a:t>
            </a:r>
            <a:endParaRPr lang="en-GB" sz="1200" kern="1200" dirty="0">
              <a:solidFill>
                <a:schemeClr val="tx1"/>
              </a:solidFill>
              <a:effectLst/>
              <a:latin typeface="+mn-lt"/>
              <a:ea typeface="+mn-ea"/>
              <a:cs typeface="+mn-cs"/>
            </a:endParaRPr>
          </a:p>
          <a:p>
            <a:r>
              <a:rPr lang="en-US" sz="1200" b="1" i="1" kern="1200" dirty="0">
                <a:solidFill>
                  <a:schemeClr val="tx1"/>
                </a:solidFill>
                <a:effectLst/>
                <a:latin typeface="+mn-lt"/>
                <a:ea typeface="+mn-ea"/>
                <a:cs typeface="+mn-cs"/>
              </a:rPr>
              <a:t> </a:t>
            </a:r>
            <a:endParaRPr lang="en-GB" sz="1200" kern="1200" dirty="0">
              <a:solidFill>
                <a:schemeClr val="tx1"/>
              </a:solidFill>
              <a:effectLst/>
              <a:latin typeface="+mn-lt"/>
              <a:ea typeface="+mn-ea"/>
              <a:cs typeface="+mn-cs"/>
            </a:endParaRPr>
          </a:p>
          <a:p>
            <a:r>
              <a:rPr lang="en-US" sz="1200" b="1" i="1" kern="1200" dirty="0">
                <a:solidFill>
                  <a:schemeClr val="tx1"/>
                </a:solidFill>
                <a:effectLst/>
                <a:latin typeface="+mn-lt"/>
                <a:ea typeface="+mn-ea"/>
                <a:cs typeface="+mn-cs"/>
              </a:rPr>
              <a:t>Where: Eco-Routing is defined  as the navigational route that  allows a vehicle to emit to lowest </a:t>
            </a:r>
            <a:r>
              <a:rPr lang="en-US" sz="1200" b="1" i="1" kern="1200" dirty="0" err="1">
                <a:solidFill>
                  <a:schemeClr val="tx1"/>
                </a:solidFill>
                <a:effectLst/>
                <a:latin typeface="+mn-lt"/>
                <a:ea typeface="+mn-ea"/>
                <a:cs typeface="+mn-cs"/>
              </a:rPr>
              <a:t>qaunity</a:t>
            </a:r>
            <a:r>
              <a:rPr lang="en-US" sz="1200" b="1" i="1" kern="1200" dirty="0">
                <a:solidFill>
                  <a:schemeClr val="tx1"/>
                </a:solidFill>
                <a:effectLst/>
                <a:latin typeface="+mn-lt"/>
                <a:ea typeface="+mn-ea"/>
                <a:cs typeface="+mn-cs"/>
              </a:rPr>
              <a:t> of air </a:t>
            </a:r>
            <a:r>
              <a:rPr lang="en-US" sz="1200" b="1" i="1" kern="1200" dirty="0" err="1">
                <a:solidFill>
                  <a:schemeClr val="tx1"/>
                </a:solidFill>
                <a:effectLst/>
                <a:latin typeface="+mn-lt"/>
                <a:ea typeface="+mn-ea"/>
                <a:cs typeface="+mn-cs"/>
              </a:rPr>
              <a:t>pollunants</a:t>
            </a:r>
            <a:r>
              <a:rPr lang="en-US" sz="1200" b="1" i="1" kern="1200" dirty="0">
                <a:solidFill>
                  <a:schemeClr val="tx1"/>
                </a:solidFill>
                <a:effectLst/>
                <a:latin typeface="+mn-lt"/>
                <a:ea typeface="+mn-ea"/>
                <a:cs typeface="+mn-cs"/>
              </a:rPr>
              <a:t> to arrive at a given destination  within a reasonable time period. </a:t>
            </a:r>
            <a:endParaRPr lang="en-GB" sz="1200" kern="1200" dirty="0">
              <a:solidFill>
                <a:schemeClr val="tx1"/>
              </a:solidFill>
              <a:effectLst/>
              <a:latin typeface="+mn-lt"/>
              <a:ea typeface="+mn-ea"/>
              <a:cs typeface="+mn-cs"/>
            </a:endParaRPr>
          </a:p>
          <a:p>
            <a:br>
              <a:rPr lang="en-US" sz="1200" b="1" i="1" kern="1200" dirty="0">
                <a:solidFill>
                  <a:schemeClr val="tx1"/>
                </a:solidFill>
                <a:effectLst/>
                <a:latin typeface="+mn-lt"/>
                <a:ea typeface="+mn-ea"/>
                <a:cs typeface="+mn-cs"/>
              </a:rPr>
            </a:br>
            <a:endParaRPr lang="en-GB" sz="2200" b="0" i="0" u="none" strike="noStrike" cap="none" baseline="0" dirty="0">
              <a:latin typeface="Merriweather Sans"/>
              <a:ea typeface="Merriweather Sans"/>
              <a:cs typeface="Merriweather Sans"/>
              <a:sym typeface="Merriweather Sans"/>
            </a:endParaRPr>
          </a:p>
        </p:txBody>
      </p:sp>
    </p:spTree>
    <p:extLst>
      <p:ext uri="{BB962C8B-B14F-4D97-AF65-F5344CB8AC3E}">
        <p14:creationId xmlns:p14="http://schemas.microsoft.com/office/powerpoint/2010/main" val="33362758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Shape 1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65" name="Shape 165"/>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r>
              <a:rPr lang="en-US" sz="2400" b="0" i="0" u="none" strike="noStrike" kern="1200" cap="none" baseline="0" dirty="0">
                <a:solidFill>
                  <a:schemeClr val="tx1"/>
                </a:solidFill>
                <a:effectLst/>
                <a:latin typeface="+mn-lt"/>
                <a:ea typeface="+mn-ea"/>
                <a:cs typeface="+mn-cs"/>
                <a:sym typeface="Merriweather Sans"/>
              </a:rPr>
              <a:t>Now this objective has a wide number of implications and impacts on different groups and stakeholders, so we want to break it down into stories of various different people, to help understand what the requirements and user needs could be. </a:t>
            </a:r>
          </a:p>
          <a:p>
            <a:endParaRPr lang="en-US" sz="2400" b="0" i="0" u="none" strike="noStrike" kern="1200" cap="none" baseline="0" dirty="0">
              <a:solidFill>
                <a:schemeClr val="tx1"/>
              </a:solidFill>
              <a:effectLst/>
              <a:latin typeface="+mn-lt"/>
              <a:ea typeface="+mn-ea"/>
              <a:cs typeface="+mn-cs"/>
              <a:sym typeface="Merriweather Sans"/>
            </a:endParaRPr>
          </a:p>
          <a:p>
            <a:r>
              <a:rPr lang="en-US" sz="2400" b="0" i="0" u="none" strike="noStrike" kern="1200" cap="none" baseline="0" dirty="0">
                <a:solidFill>
                  <a:schemeClr val="tx1"/>
                </a:solidFill>
                <a:effectLst/>
                <a:latin typeface="+mn-lt"/>
                <a:ea typeface="+mn-ea"/>
                <a:cs typeface="+mn-cs"/>
                <a:sym typeface="Merriweather Sans"/>
              </a:rPr>
              <a:t>Now its fair to say these stories are hypothesis and assumptions rather than tested pure user needs, which can often seem like a dirty term in agile worlds – but it isn’t. </a:t>
            </a:r>
          </a:p>
          <a:p>
            <a:endParaRPr lang="en-US" sz="2400" b="0" i="0" u="none" strike="noStrike" kern="1200" cap="none" baseline="0" dirty="0">
              <a:solidFill>
                <a:schemeClr val="tx1"/>
              </a:solidFill>
              <a:effectLst/>
              <a:latin typeface="+mn-lt"/>
              <a:ea typeface="+mn-ea"/>
              <a:cs typeface="+mn-cs"/>
              <a:sym typeface="Merriweather Sans"/>
            </a:endParaRPr>
          </a:p>
          <a:p>
            <a:r>
              <a:rPr lang="en-US" sz="2400" b="0" i="0" u="none" strike="noStrike" kern="1200" cap="none" baseline="0" dirty="0">
                <a:solidFill>
                  <a:schemeClr val="tx1"/>
                </a:solidFill>
                <a:effectLst/>
                <a:latin typeface="+mn-lt"/>
                <a:ea typeface="+mn-ea"/>
                <a:cs typeface="+mn-cs"/>
                <a:sym typeface="Merriweather Sans"/>
              </a:rPr>
              <a:t>For our small team that can fail incredibly fast with almost no overhead costs, starting with assumptions allowed us to move fast into a position where we could start to deliver value, challenge assumptions and test </a:t>
            </a:r>
            <a:r>
              <a:rPr lang="en-US" sz="2400" b="0" i="0" u="none" strike="noStrike" kern="1200" cap="none" baseline="0" dirty="0" err="1">
                <a:solidFill>
                  <a:schemeClr val="tx1"/>
                </a:solidFill>
                <a:effectLst/>
                <a:latin typeface="+mn-lt"/>
                <a:ea typeface="+mn-ea"/>
                <a:cs typeface="+mn-cs"/>
                <a:sym typeface="Merriweather Sans"/>
              </a:rPr>
              <a:t>ideas.What</a:t>
            </a:r>
            <a:r>
              <a:rPr lang="en-US" sz="2400" b="0" i="0" u="none" strike="noStrike" kern="1200" cap="none" baseline="0" dirty="0">
                <a:solidFill>
                  <a:schemeClr val="tx1"/>
                </a:solidFill>
                <a:effectLst/>
                <a:latin typeface="+mn-lt"/>
                <a:ea typeface="+mn-ea"/>
                <a:cs typeface="+mn-cs"/>
                <a:sym typeface="Merriweather Sans"/>
              </a:rPr>
              <a:t> we did do however, was use Business Analysis research and use existing user data conducted from other teams, such as universities, car manufacturers and academic studies to make informed decisions.</a:t>
            </a:r>
          </a:p>
          <a:p>
            <a:endParaRPr lang="en-US" sz="2400" b="0" i="0" u="none" strike="noStrike" kern="1200" cap="none" baseline="0" dirty="0">
              <a:solidFill>
                <a:schemeClr val="tx1"/>
              </a:solidFill>
              <a:effectLst/>
              <a:latin typeface="+mn-lt"/>
              <a:ea typeface="+mn-ea"/>
              <a:cs typeface="+mn-cs"/>
              <a:sym typeface="Merriweather Sans"/>
            </a:endParaRPr>
          </a:p>
          <a:p>
            <a:r>
              <a:rPr lang="en-US" sz="2400" b="0" i="0" u="none" strike="noStrike" kern="1200" cap="none" baseline="0" dirty="0">
                <a:solidFill>
                  <a:schemeClr val="tx1"/>
                </a:solidFill>
                <a:effectLst/>
                <a:latin typeface="+mn-lt"/>
                <a:ea typeface="+mn-ea"/>
                <a:cs typeface="+mn-cs"/>
                <a:sym typeface="Merriweather Sans"/>
              </a:rPr>
              <a:t> This is an adaption to traditional agile theory that is starting to come through and is a point taken from one of the first industries days at Dell – that agile projects need to become more data driven from the get go by bringing in existing user needs and research from </a:t>
            </a:r>
            <a:r>
              <a:rPr lang="en-US" sz="2400" b="0" i="0" u="none" strike="noStrike" kern="1200" cap="none" baseline="0" dirty="0" err="1">
                <a:solidFill>
                  <a:schemeClr val="tx1"/>
                </a:solidFill>
                <a:effectLst/>
                <a:latin typeface="+mn-lt"/>
                <a:ea typeface="+mn-ea"/>
                <a:cs typeface="+mn-cs"/>
                <a:sym typeface="Merriweather Sans"/>
              </a:rPr>
              <a:t>otherprojects</a:t>
            </a:r>
            <a:r>
              <a:rPr lang="en-US" sz="2400" b="0" i="0" u="none" strike="noStrike" kern="1200" cap="none" baseline="0" dirty="0">
                <a:solidFill>
                  <a:schemeClr val="tx1"/>
                </a:solidFill>
                <a:effectLst/>
                <a:latin typeface="+mn-lt"/>
                <a:ea typeface="+mn-ea"/>
                <a:cs typeface="+mn-cs"/>
                <a:sym typeface="Merriweather Sans"/>
              </a:rPr>
              <a:t> and analysis into new projects earlier.  </a:t>
            </a:r>
          </a:p>
          <a:p>
            <a:endParaRPr lang="en-US" sz="2400" b="0" i="0" u="none" strike="noStrike" kern="1200" cap="none" baseline="0" dirty="0">
              <a:solidFill>
                <a:schemeClr val="tx1"/>
              </a:solidFill>
              <a:effectLst/>
              <a:latin typeface="+mn-lt"/>
              <a:ea typeface="+mn-ea"/>
              <a:cs typeface="+mn-cs"/>
              <a:sym typeface="Merriweather Sans"/>
            </a:endParaRPr>
          </a:p>
          <a:p>
            <a:endParaRPr lang="en-US" sz="2400" b="0" i="0" u="none" strike="noStrike" kern="1200" cap="none" baseline="0" dirty="0">
              <a:solidFill>
                <a:schemeClr val="tx1"/>
              </a:solidFill>
              <a:effectLst/>
              <a:latin typeface="+mn-lt"/>
              <a:ea typeface="+mn-ea"/>
              <a:cs typeface="+mn-cs"/>
              <a:sym typeface="Merriweather Sans"/>
            </a:endParaRPr>
          </a:p>
          <a:p>
            <a:r>
              <a:rPr lang="en-US" sz="2400" b="0" i="0" u="none" strike="noStrike" kern="1200" cap="none" baseline="0" dirty="0">
                <a:solidFill>
                  <a:schemeClr val="tx1"/>
                </a:solidFill>
                <a:effectLst/>
                <a:latin typeface="+mn-lt"/>
                <a:ea typeface="+mn-ea"/>
                <a:cs typeface="+mn-cs"/>
                <a:sym typeface="Merriweather Sans"/>
              </a:rPr>
              <a:t>In future this evolution of agile is seen as a key step to being able to integrate AI into the methodology . </a:t>
            </a:r>
          </a:p>
          <a:p>
            <a:endParaRPr lang="en-US" sz="2400" b="0" i="0" u="none" strike="noStrike" kern="1200" cap="none" baseline="0" dirty="0">
              <a:solidFill>
                <a:schemeClr val="tx1"/>
              </a:solidFill>
              <a:effectLst/>
              <a:latin typeface="+mn-lt"/>
              <a:ea typeface="+mn-ea"/>
              <a:cs typeface="+mn-cs"/>
              <a:sym typeface="Merriweather Sans"/>
            </a:endParaRPr>
          </a:p>
          <a:p>
            <a:r>
              <a:rPr lang="en-US" sz="2400" b="0" i="0" u="none" strike="noStrike" kern="1200" cap="none" baseline="0" dirty="0">
                <a:solidFill>
                  <a:schemeClr val="tx1"/>
                </a:solidFill>
                <a:effectLst/>
                <a:latin typeface="+mn-lt"/>
                <a:ea typeface="+mn-ea"/>
                <a:cs typeface="+mn-cs"/>
                <a:sym typeface="Merriweather Sans"/>
              </a:rPr>
              <a:t>So lets introduce you to some of our users – for time during this presentation, I’ve reduced it down to three users.  </a:t>
            </a:r>
          </a:p>
          <a:p>
            <a:endParaRPr lang="en-US" sz="2400" b="0" i="0" u="none" strike="noStrike" kern="1200" cap="none" baseline="0" dirty="0">
              <a:solidFill>
                <a:schemeClr val="tx1"/>
              </a:solidFill>
              <a:effectLst/>
              <a:latin typeface="+mn-lt"/>
              <a:ea typeface="+mn-ea"/>
              <a:cs typeface="+mn-cs"/>
              <a:sym typeface="Merriweather Sans"/>
            </a:endParaRPr>
          </a:p>
          <a:p>
            <a:pPr marL="0" marR="0" lvl="0" indent="0" algn="l" rtl="0">
              <a:spcBef>
                <a:spcPts val="0"/>
              </a:spcBef>
              <a:buSzPct val="25000"/>
              <a:buNone/>
            </a:pPr>
            <a:endParaRPr lang="en-GB" sz="2200" b="0" i="0" u="none" strike="noStrike" cap="none" baseline="0" dirty="0">
              <a:latin typeface="Merriweather Sans"/>
              <a:ea typeface="Merriweather Sans"/>
              <a:cs typeface="Merriweather Sans"/>
              <a:sym typeface="Merriweather Sans"/>
            </a:endParaRPr>
          </a:p>
        </p:txBody>
      </p:sp>
    </p:spTree>
    <p:extLst>
      <p:ext uri="{BB962C8B-B14F-4D97-AF65-F5344CB8AC3E}">
        <p14:creationId xmlns:p14="http://schemas.microsoft.com/office/powerpoint/2010/main" val="17464611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Shape 23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237" name="Shape 237"/>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r>
              <a:rPr lang="en-GB" sz="2200" b="0" i="0" u="none" strike="noStrike" cap="none" baseline="0" dirty="0">
                <a:latin typeface="Merriweather Sans"/>
                <a:ea typeface="Merriweather Sans"/>
                <a:cs typeface="Merriweather Sans"/>
                <a:sym typeface="Merriweather Sans"/>
              </a:rPr>
              <a:t>Carl is 41 years old, and works in London as a deputy head teacher at a local school. He commutes daily in his car, and takes him around 40 minutes to get to work. He has two daughters who love ballet and trampolining and they're already annoyingly passionate about the environment, he suspects from his school having several green friendly initiatives and tips that get shared with teachers and pupils every week in assembly. </a:t>
            </a:r>
          </a:p>
          <a:p>
            <a:endParaRPr lang="en-GB" sz="2200" b="0" i="0" u="none" strike="noStrike" cap="none" baseline="0" dirty="0">
              <a:latin typeface="Merriweather Sans"/>
              <a:ea typeface="Merriweather Sans"/>
              <a:cs typeface="Merriweather Sans"/>
              <a:sym typeface="Merriweather Sans"/>
            </a:endParaRPr>
          </a:p>
          <a:p>
            <a:r>
              <a:rPr lang="en-GB" sz="2200" b="0" i="0" u="none" strike="noStrike" cap="none" baseline="0" dirty="0">
                <a:latin typeface="Merriweather Sans"/>
                <a:ea typeface="Merriweather Sans"/>
                <a:cs typeface="Merriweather Sans"/>
                <a:sym typeface="Merriweather Sans"/>
              </a:rPr>
              <a:t>His route varies day to day, using the satnav on his phone to find the best route and he often sees many of the children in his class walking or cycling in to the school gates as he gets closer, after there was a big push to encourage more eco friendly routes to school. He always feels a little guilty about driving when he see its; his wife bought him a new Nissan Qashqai for his birthday and whilst its brilliant for transporting overly excitable schoolchildren, there best friends and there friends puppies, its not so good for the environment. </a:t>
            </a:r>
          </a:p>
          <a:p>
            <a:endParaRPr lang="en-GB" sz="2200" b="0" i="0" u="none" strike="noStrike" cap="none" baseline="0" dirty="0">
              <a:latin typeface="Merriweather Sans"/>
              <a:ea typeface="Merriweather Sans"/>
              <a:cs typeface="Merriweather Sans"/>
              <a:sym typeface="Merriweather Sans"/>
            </a:endParaRPr>
          </a:p>
          <a:p>
            <a:r>
              <a:rPr lang="en-GB" sz="2200" b="0" i="0" u="none" strike="noStrike" cap="none" baseline="0" dirty="0">
                <a:latin typeface="Merriweather Sans"/>
                <a:ea typeface="Merriweather Sans"/>
                <a:cs typeface="Merriweather Sans"/>
                <a:sym typeface="Merriweather Sans"/>
              </a:rPr>
              <a:t>He wants to help, but because of the long distance he lives from the school, he needs his car, and the only bus that goes anywhere near the school is always crammed full of school kids, none of which he can handle before at least two cups of coffee in the staff room first. He's happy to do something –within reason- to make his journey less harmful as adding a few extra minutes onto his journey, shouldn’t matter too much. </a:t>
            </a:r>
          </a:p>
          <a:p>
            <a:endParaRPr lang="en-GB" sz="2200" b="0" i="0" u="none" strike="noStrike" cap="none" baseline="0" dirty="0">
              <a:latin typeface="Merriweather Sans"/>
              <a:ea typeface="Merriweather Sans"/>
              <a:cs typeface="Merriweather Sans"/>
              <a:sym typeface="Merriweather Sans"/>
            </a:endParaRPr>
          </a:p>
          <a:p>
            <a:endParaRPr lang="en-GB" sz="2200" b="0" i="0" u="none" strike="noStrike" cap="none" baseline="0" dirty="0">
              <a:latin typeface="Merriweather Sans"/>
              <a:ea typeface="Merriweather Sans"/>
              <a:cs typeface="Merriweather Sans"/>
              <a:sym typeface="Merriweather Sans"/>
            </a:endParaRPr>
          </a:p>
          <a:p>
            <a:r>
              <a:rPr lang="en-GB" sz="2200" b="0" i="0" u="none" strike="noStrike" cap="none" baseline="0" dirty="0">
                <a:latin typeface="Merriweather Sans"/>
                <a:ea typeface="Merriweather Sans"/>
                <a:cs typeface="Merriweather Sans"/>
                <a:sym typeface="Merriweather Sans"/>
              </a:rPr>
              <a:t>Rachel notices him pondering this as he drives past. Mr Gregory always looks funny when he’s concentrating she thinks to herself. She knows she’ll catch him up soon though and have another look. There’s  always so much traffic down this road that she’ll be much faster than him on her bike. She hops back on her bike and starts peddling fast leaving her mum far behind. Just as well she peddles fast, its absolutely freezing, she can see her breath as she peddles. That’s nothing compared to the cars breath though. Out there exhaust there's always so much smoke when there on this road, sometimes she cant make out the cars number plates…. </a:t>
            </a:r>
          </a:p>
          <a:p>
            <a:endParaRPr lang="en-GB" sz="2200" b="0" i="0" u="none" strike="noStrike" cap="none" baseline="0" dirty="0">
              <a:latin typeface="Merriweather Sans"/>
              <a:ea typeface="Merriweather Sans"/>
              <a:cs typeface="Merriweather Sans"/>
              <a:sym typeface="Merriweather Sans"/>
            </a:endParaRPr>
          </a:p>
          <a:p>
            <a:endParaRPr lang="en-GB" sz="2200" b="0" i="0" u="none" strike="noStrike" cap="none" baseline="0" dirty="0">
              <a:latin typeface="Merriweather Sans"/>
              <a:ea typeface="Merriweather Sans"/>
              <a:cs typeface="Merriweather Sans"/>
              <a:sym typeface="Merriweather San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2200" b="0" i="0" u="none" strike="noStrike" cap="none" baseline="0" dirty="0">
                <a:latin typeface="Merriweather Sans"/>
                <a:ea typeface="Merriweather Sans"/>
                <a:cs typeface="Merriweather Sans"/>
                <a:sym typeface="Merriweather Sans"/>
              </a:rPr>
              <a:t>Helen can always make out the number plates. Its his job to be alert. She can read a number plate in three seconds from 50 meters away and send a phonetic message to her boss in Defra of the car </a:t>
            </a:r>
            <a:r>
              <a:rPr lang="en-GB" sz="2200" b="0" i="0" u="none" strike="noStrike" cap="none" baseline="0" dirty="0" err="1">
                <a:latin typeface="Merriweather Sans"/>
                <a:ea typeface="Merriweather Sans"/>
                <a:cs typeface="Merriweather Sans"/>
                <a:sym typeface="Merriweather Sans"/>
              </a:rPr>
              <a:t>reg</a:t>
            </a:r>
            <a:r>
              <a:rPr lang="en-GB" sz="2200" b="0" i="0" u="none" strike="noStrike" cap="none" baseline="0" dirty="0">
                <a:latin typeface="Merriweather Sans"/>
                <a:ea typeface="Merriweather Sans"/>
                <a:cs typeface="Merriweather Sans"/>
                <a:sym typeface="Merriweather Sans"/>
              </a:rPr>
              <a:t> in under 10 seconds. She enjoys her job and it always feels satisfying knowing </a:t>
            </a:r>
            <a:r>
              <a:rPr lang="en-GB" sz="2200" b="0" i="0" u="none" strike="noStrike" cap="none" baseline="0" dirty="0" err="1">
                <a:latin typeface="Merriweather Sans"/>
                <a:ea typeface="Merriweather Sans"/>
                <a:cs typeface="Merriweather Sans"/>
                <a:sym typeface="Merriweather Sans"/>
              </a:rPr>
              <a:t>shes</a:t>
            </a:r>
            <a:r>
              <a:rPr lang="en-GB" sz="2200" b="0" i="0" u="none" strike="noStrike" cap="none" baseline="0" dirty="0">
                <a:latin typeface="Merriweather Sans"/>
                <a:ea typeface="Merriweather Sans"/>
                <a:cs typeface="Merriweather Sans"/>
                <a:sym typeface="Merriweather Sans"/>
              </a:rPr>
              <a:t> helping. </a:t>
            </a:r>
            <a:r>
              <a:rPr lang="en-GB" sz="2200" b="0" i="0" u="none" strike="noStrike" cap="none" baseline="0" dirty="0" err="1">
                <a:latin typeface="Merriweather Sans"/>
                <a:ea typeface="Merriweather Sans"/>
                <a:cs typeface="Merriweather Sans"/>
                <a:sym typeface="Merriweather Sans"/>
              </a:rPr>
              <a:t>Shes</a:t>
            </a:r>
            <a:r>
              <a:rPr lang="en-GB" sz="2200" b="0" i="0" u="none" strike="noStrike" cap="none" baseline="0" dirty="0">
                <a:latin typeface="Merriweather Sans"/>
                <a:ea typeface="Merriweather Sans"/>
                <a:cs typeface="Merriweather Sans"/>
                <a:sym typeface="Merriweather Sans"/>
              </a:rPr>
              <a:t> less keen on being stood outside on this particular winters day. </a:t>
            </a:r>
            <a:r>
              <a:rPr lang="en-GB" sz="2200" b="0" i="0" u="none" strike="noStrike" cap="none" baseline="0" dirty="0" err="1">
                <a:latin typeface="Merriweather Sans"/>
                <a:ea typeface="Merriweather Sans"/>
                <a:cs typeface="Merriweather Sans"/>
                <a:sym typeface="Merriweather Sans"/>
              </a:rPr>
              <a:t>Unfortunatly</a:t>
            </a:r>
            <a:r>
              <a:rPr lang="en-GB" sz="2200" b="0" i="0" u="none" strike="noStrike" cap="none" baseline="0" dirty="0">
                <a:latin typeface="Merriweather Sans"/>
                <a:ea typeface="Merriweather Sans"/>
                <a:cs typeface="Merriweather Sans"/>
                <a:sym typeface="Merriweather Sans"/>
              </a:rPr>
              <a:t> apart from carrying her </a:t>
            </a:r>
            <a:r>
              <a:rPr lang="en-GB" sz="2200" b="0" i="0" u="none" strike="noStrike" cap="none" baseline="0" dirty="0" err="1">
                <a:latin typeface="Merriweather Sans"/>
                <a:ea typeface="Merriweather Sans"/>
                <a:cs typeface="Merriweather Sans"/>
                <a:sym typeface="Merriweather Sans"/>
              </a:rPr>
              <a:t>equipement</a:t>
            </a:r>
            <a:r>
              <a:rPr lang="en-GB" sz="2200" b="0" i="0" u="none" strike="noStrike" cap="none" baseline="0" dirty="0">
                <a:latin typeface="Merriweather Sans"/>
                <a:ea typeface="Merriweather Sans"/>
                <a:cs typeface="Merriweather Sans"/>
                <a:sym typeface="Merriweather Sans"/>
              </a:rPr>
              <a:t>, </a:t>
            </a:r>
            <a:r>
              <a:rPr lang="en-GB" sz="2200" b="0" i="0" u="none" strike="noStrike" cap="none" baseline="0" dirty="0" err="1">
                <a:latin typeface="Merriweather Sans"/>
                <a:ea typeface="Merriweather Sans"/>
                <a:cs typeface="Merriweather Sans"/>
                <a:sym typeface="Merriweather Sans"/>
              </a:rPr>
              <a:t>theres</a:t>
            </a:r>
            <a:r>
              <a:rPr lang="en-GB" sz="2200" b="0" i="0" u="none" strike="noStrike" cap="none" baseline="0" dirty="0">
                <a:latin typeface="Merriweather Sans"/>
                <a:ea typeface="Merriweather Sans"/>
                <a:cs typeface="Merriweather Sans"/>
                <a:sym typeface="Merriweather Sans"/>
              </a:rPr>
              <a:t> no </a:t>
            </a:r>
            <a:r>
              <a:rPr lang="en-GB" sz="2200" b="0" i="0" u="none" strike="noStrike" cap="none" baseline="0" dirty="0" err="1">
                <a:latin typeface="Merriweather Sans"/>
                <a:ea typeface="Merriweather Sans"/>
                <a:cs typeface="Merriweather Sans"/>
                <a:sym typeface="Merriweather Sans"/>
              </a:rPr>
              <a:t>cctv</a:t>
            </a:r>
            <a:r>
              <a:rPr lang="en-GB" sz="2200" b="0" i="0" u="none" strike="noStrike" cap="none" baseline="0" dirty="0">
                <a:latin typeface="Merriweather Sans"/>
                <a:ea typeface="Merriweather Sans"/>
                <a:cs typeface="Merriweather Sans"/>
                <a:sym typeface="Merriweather Sans"/>
              </a:rPr>
              <a:t> or pollution monitoring equipment that can help her measure the average No2 pollution from cars on this road. Its pretty important to do it </a:t>
            </a:r>
            <a:r>
              <a:rPr lang="en-GB" sz="2200" b="0" i="0" u="none" strike="noStrike" cap="none" baseline="0" dirty="0" err="1">
                <a:latin typeface="Merriweather Sans"/>
                <a:ea typeface="Merriweather Sans"/>
                <a:cs typeface="Merriweather Sans"/>
                <a:sym typeface="Merriweather Sans"/>
              </a:rPr>
              <a:t>aswell</a:t>
            </a:r>
            <a:r>
              <a:rPr lang="en-GB" sz="2200" b="0" i="0" u="none" strike="noStrike" cap="none" baseline="0" dirty="0">
                <a:latin typeface="Merriweather Sans"/>
                <a:ea typeface="Merriweather Sans"/>
                <a:cs typeface="Merriweather Sans"/>
                <a:sym typeface="Merriweather Sans"/>
              </a:rPr>
              <a:t> –this road is pretty close to the local primary school and its no2 pollution levels are almost three times the safe limit. </a:t>
            </a:r>
            <a:r>
              <a:rPr lang="en-US" sz="2400" kern="1200" dirty="0">
                <a:solidFill>
                  <a:schemeClr val="tx1"/>
                </a:solidFill>
                <a:effectLst/>
                <a:latin typeface="+mn-lt"/>
                <a:ea typeface="+mn-ea"/>
                <a:cs typeface="+mn-cs"/>
              </a:rPr>
              <a:t>Worryingly, it is estimated that across the capital 360 other primary schools in London are above legal pollution levels </a:t>
            </a:r>
            <a:r>
              <a:rPr lang="en-US" sz="2400" kern="1200" dirty="0" err="1">
                <a:solidFill>
                  <a:schemeClr val="tx1"/>
                </a:solidFill>
                <a:effectLst/>
                <a:latin typeface="+mn-lt"/>
                <a:ea typeface="+mn-ea"/>
                <a:cs typeface="+mn-cs"/>
              </a:rPr>
              <a:t>aswell</a:t>
            </a:r>
            <a:r>
              <a:rPr lang="en-US" sz="2400" kern="1200" dirty="0">
                <a:solidFill>
                  <a:schemeClr val="tx1"/>
                </a:solidFill>
                <a:effectLst/>
                <a:latin typeface="+mn-lt"/>
                <a:ea typeface="+mn-ea"/>
                <a:cs typeface="+mn-cs"/>
              </a:rPr>
              <a:t>. They really need more data and away to share this data with the wider world as </a:t>
            </a:r>
            <a:r>
              <a:rPr lang="en-US" sz="2400" kern="1200" dirty="0" err="1">
                <a:solidFill>
                  <a:schemeClr val="tx1"/>
                </a:solidFill>
                <a:effectLst/>
                <a:latin typeface="+mn-lt"/>
                <a:ea typeface="+mn-ea"/>
                <a:cs typeface="+mn-cs"/>
              </a:rPr>
              <a:t>theres</a:t>
            </a:r>
            <a:r>
              <a:rPr lang="en-US" sz="2400" kern="1200" dirty="0">
                <a:solidFill>
                  <a:schemeClr val="tx1"/>
                </a:solidFill>
                <a:effectLst/>
                <a:latin typeface="+mn-lt"/>
                <a:ea typeface="+mn-ea"/>
                <a:cs typeface="+mn-cs"/>
              </a:rPr>
              <a:t> only three of them on the team. Maybe one day they’ll be a way to get more data easily…one day.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4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2400" kern="1200" dirty="0">
                <a:solidFill>
                  <a:schemeClr val="tx1"/>
                </a:solidFill>
                <a:effectLst/>
                <a:latin typeface="+mn-lt"/>
                <a:ea typeface="+mn-ea"/>
                <a:cs typeface="+mn-cs"/>
              </a:rPr>
              <a:t>Well ladies and gents, today we present our potential concept to meet these </a:t>
            </a:r>
            <a:r>
              <a:rPr lang="en-US" sz="2400" kern="1200" dirty="0" err="1">
                <a:solidFill>
                  <a:schemeClr val="tx1"/>
                </a:solidFill>
                <a:effectLst/>
                <a:latin typeface="+mn-lt"/>
                <a:ea typeface="+mn-ea"/>
                <a:cs typeface="+mn-cs"/>
              </a:rPr>
              <a:t>userrequirmeents</a:t>
            </a:r>
            <a:r>
              <a:rPr lang="en-US" sz="2400" kern="1200" dirty="0">
                <a:solidFill>
                  <a:schemeClr val="tx1"/>
                </a:solidFill>
                <a:effectLst/>
                <a:latin typeface="+mn-lt"/>
                <a:ea typeface="+mn-ea"/>
                <a:cs typeface="+mn-cs"/>
              </a:rPr>
              <a:t>. So this is our project aims:</a:t>
            </a:r>
            <a:endParaRPr lang="en-US" sz="2400" b="0" i="0" u="none" strike="noStrike" kern="1200" cap="none" baseline="0" dirty="0">
              <a:solidFill>
                <a:schemeClr val="tx1"/>
              </a:solidFill>
              <a:effectLst/>
              <a:latin typeface="+mn-lt"/>
              <a:ea typeface="+mn-ea"/>
              <a:cs typeface="+mn-cs"/>
              <a:sym typeface="Merriweather San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4400" b="0" i="0" u="none" strike="noStrike" cap="none" baseline="0" dirty="0">
              <a:latin typeface="Merriweather Sans"/>
              <a:ea typeface="Merriweather Sans"/>
              <a:cs typeface="Merriweather Sans"/>
              <a:sym typeface="Merriweather Sans"/>
            </a:endParaRPr>
          </a:p>
          <a:p>
            <a:endParaRPr lang="en-GB" sz="2200" b="0" i="0" u="none" strike="noStrike" cap="none" baseline="0" dirty="0">
              <a:latin typeface="Merriweather Sans"/>
              <a:ea typeface="Merriweather Sans"/>
              <a:cs typeface="Merriweather Sans"/>
              <a:sym typeface="Merriweather Sans"/>
            </a:endParaRPr>
          </a:p>
        </p:txBody>
      </p:sp>
    </p:spTree>
    <p:extLst>
      <p:ext uri="{BB962C8B-B14F-4D97-AF65-F5344CB8AC3E}">
        <p14:creationId xmlns:p14="http://schemas.microsoft.com/office/powerpoint/2010/main" val="2452908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Shape 1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65" name="Shape 165"/>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r>
              <a:rPr lang="en-GB" sz="2200" b="0" i="0" u="none" strike="noStrike" cap="none" baseline="0" dirty="0">
                <a:latin typeface="Merriweather Sans"/>
                <a:ea typeface="Merriweather Sans"/>
                <a:cs typeface="Merriweather Sans"/>
                <a:sym typeface="Merriweather Sans"/>
              </a:rPr>
              <a:t>This is our key concept….</a:t>
            </a:r>
          </a:p>
          <a:p>
            <a:endParaRPr lang="en-GB" sz="2200" b="0" i="0" u="none" strike="noStrike" cap="none" baseline="0" dirty="0">
              <a:latin typeface="Merriweather Sans"/>
              <a:ea typeface="Merriweather Sans"/>
              <a:cs typeface="Merriweather Sans"/>
              <a:sym typeface="Merriweather Sans"/>
            </a:endParaRPr>
          </a:p>
          <a:p>
            <a:endParaRPr lang="en-GB" sz="2200" b="0" i="0" u="none" strike="noStrike" cap="none" baseline="0" dirty="0">
              <a:latin typeface="Merriweather Sans"/>
              <a:ea typeface="Merriweather Sans"/>
              <a:cs typeface="Merriweather Sans"/>
              <a:sym typeface="Merriweather Sans"/>
            </a:endParaRPr>
          </a:p>
          <a:p>
            <a:r>
              <a:rPr lang="en-GB" sz="2200" b="0" i="0" u="none" strike="noStrike" cap="none" baseline="0" dirty="0">
                <a:latin typeface="Merriweather Sans"/>
                <a:ea typeface="Merriweather Sans"/>
                <a:cs typeface="Merriweather Sans"/>
                <a:sym typeface="Merriweather Sans"/>
              </a:rPr>
              <a:t>To test if this concept was viable we did user research on this concept. </a:t>
            </a:r>
          </a:p>
        </p:txBody>
      </p:sp>
    </p:spTree>
    <p:extLst>
      <p:ext uri="{BB962C8B-B14F-4D97-AF65-F5344CB8AC3E}">
        <p14:creationId xmlns:p14="http://schemas.microsoft.com/office/powerpoint/2010/main" val="1964439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Shape 23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237" name="Shape 237"/>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r>
              <a:rPr lang="en-US" sz="2400" b="1" dirty="0"/>
              <a:t>Most common barriers that would stop users taking up the service;</a:t>
            </a:r>
          </a:p>
          <a:p>
            <a:r>
              <a:rPr lang="en-US" sz="2400" dirty="0"/>
              <a:t>- Not time efficient </a:t>
            </a:r>
          </a:p>
          <a:p>
            <a:r>
              <a:rPr lang="en-US" sz="2400" dirty="0"/>
              <a:t>- Ease of choice of route </a:t>
            </a:r>
          </a:p>
          <a:p>
            <a:r>
              <a:rPr lang="en-US" sz="2400" dirty="0"/>
              <a:t>- Not cost efficient</a:t>
            </a:r>
          </a:p>
          <a:p>
            <a:pPr>
              <a:buNone/>
            </a:pPr>
            <a:endParaRPr lang="en-US" sz="2400" dirty="0"/>
          </a:p>
          <a:p>
            <a:r>
              <a:rPr lang="en-US" sz="2400" b="1" dirty="0"/>
              <a:t>What would incentivize users to take up the service;</a:t>
            </a:r>
          </a:p>
          <a:p>
            <a:r>
              <a:rPr lang="en-US" sz="2400" dirty="0"/>
              <a:t>- Financial incentives (including; tax credits or public transport credits)</a:t>
            </a:r>
          </a:p>
          <a:p>
            <a:r>
              <a:rPr lang="en-US" sz="2400" dirty="0"/>
              <a:t>- Ease of access to information and routes</a:t>
            </a:r>
          </a:p>
          <a:p>
            <a:r>
              <a:rPr lang="en-US" sz="2400" dirty="0"/>
              <a:t>- </a:t>
            </a:r>
            <a:r>
              <a:rPr lang="en-GB" sz="2400" dirty="0"/>
              <a:t>Being shown the difference of the environmental damage between the eco-route and the fastest route</a:t>
            </a:r>
          </a:p>
          <a:p>
            <a:r>
              <a:rPr lang="en-GB" sz="2400" dirty="0"/>
              <a:t>- If the app showed you how much improvement has been made on the environment/pollution levels</a:t>
            </a:r>
          </a:p>
          <a:p>
            <a:r>
              <a:rPr lang="en-US" sz="2400" dirty="0"/>
              <a:t>- Rewards system (i.e. go stats on </a:t>
            </a:r>
            <a:r>
              <a:rPr lang="en-US" sz="2400" dirty="0" err="1"/>
              <a:t>Citymapper</a:t>
            </a:r>
            <a:r>
              <a:rPr lang="en-US" sz="2400" dirty="0"/>
              <a:t>)</a:t>
            </a:r>
            <a:endParaRPr lang="en-GB" sz="2400" dirty="0"/>
          </a:p>
          <a:p>
            <a:r>
              <a:rPr lang="en-GB" sz="2400" dirty="0"/>
              <a:t>- Donations to charity</a:t>
            </a:r>
            <a:endParaRPr lang="en-US" sz="2400" dirty="0"/>
          </a:p>
          <a:p>
            <a:endParaRPr lang="en-GB" sz="2200" b="0" i="0" u="none" strike="noStrike" cap="none" baseline="0" dirty="0">
              <a:latin typeface="Merriweather Sans"/>
              <a:ea typeface="Merriweather Sans"/>
              <a:cs typeface="Merriweather Sans"/>
              <a:sym typeface="Merriweather Sans"/>
            </a:endParaRPr>
          </a:p>
        </p:txBody>
      </p:sp>
    </p:spTree>
    <p:extLst>
      <p:ext uri="{BB962C8B-B14F-4D97-AF65-F5344CB8AC3E}">
        <p14:creationId xmlns:p14="http://schemas.microsoft.com/office/powerpoint/2010/main" val="16060461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Shape 1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65" name="Shape 165"/>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endParaRPr lang="en-US" sz="2400" b="0" i="0" u="none" strike="noStrike" kern="1200" cap="none" baseline="0" dirty="0">
              <a:solidFill>
                <a:schemeClr val="tx1"/>
              </a:solidFill>
              <a:effectLst/>
              <a:latin typeface="+mn-lt"/>
              <a:ea typeface="+mn-ea"/>
              <a:cs typeface="+mn-cs"/>
              <a:sym typeface="Merriweather Sans"/>
            </a:endParaRPr>
          </a:p>
          <a:p>
            <a:pPr marL="0" marR="0" lvl="0" indent="0" algn="l" rtl="0">
              <a:spcBef>
                <a:spcPts val="0"/>
              </a:spcBef>
              <a:buSzPct val="25000"/>
              <a:buNone/>
            </a:pPr>
            <a:endParaRPr lang="en-GB" sz="2200" b="0" i="0" u="none" strike="noStrike" cap="none" baseline="0" dirty="0">
              <a:latin typeface="Merriweather Sans"/>
              <a:ea typeface="Merriweather Sans"/>
              <a:cs typeface="Merriweather Sans"/>
              <a:sym typeface="Merriweather Sans"/>
            </a:endParaRPr>
          </a:p>
        </p:txBody>
      </p:sp>
    </p:spTree>
    <p:extLst>
      <p:ext uri="{BB962C8B-B14F-4D97-AF65-F5344CB8AC3E}">
        <p14:creationId xmlns:p14="http://schemas.microsoft.com/office/powerpoint/2010/main" val="322776217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Rectangle 6"/>
          <p:cNvSpPr/>
          <p:nvPr userDrawn="1"/>
        </p:nvSpPr>
        <p:spPr>
          <a:xfrm>
            <a:off x="0" y="1188000"/>
            <a:ext cx="9144000" cy="5670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558000" y="2132856"/>
            <a:ext cx="7633648" cy="2084543"/>
          </a:xfrm>
          <a:ln>
            <a:noFill/>
          </a:ln>
        </p:spPr>
        <p:txBody>
          <a:bodyPr lIns="0" tIns="0" rIns="0" bIns="0" anchor="t">
            <a:noAutofit/>
          </a:bodyPr>
          <a:lstStyle>
            <a:lvl1pPr algn="l">
              <a:defRPr sz="4500" baseline="0">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558000" y="5445224"/>
            <a:ext cx="7633648" cy="914400"/>
          </a:xfrm>
        </p:spPr>
        <p:txBody>
          <a:bodyPr lIns="0" tIns="0" rIns="0" bIns="0" anchor="b" anchorCtr="0">
            <a:normAutofit/>
          </a:bodyPr>
          <a:lstStyle>
            <a:lvl1pPr marL="0" indent="0" algn="l">
              <a:spcBef>
                <a:spcPts val="0"/>
              </a:spcBef>
              <a:buNone/>
              <a:defRPr sz="2000" b="0" i="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pic>
        <p:nvPicPr>
          <p:cNvPr id="6" name="Picture 5" descr="GIB_377_AW-RGB.w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58000" y="303547"/>
            <a:ext cx="1584000" cy="604356"/>
          </a:xfrm>
          <a:prstGeom prst="rect">
            <a:avLst/>
          </a:prstGeom>
        </p:spPr>
      </p:pic>
    </p:spTree>
  </p:cSld>
  <p:clrMapOvr>
    <a:masterClrMapping/>
  </p:clrMapOvr>
  <p:transition spd="slow">
    <p:cut/>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cSld name="Blank Slide">
    <p:spTree>
      <p:nvGrpSpPr>
        <p:cNvPr id="1" name="Shape 9"/>
        <p:cNvGrpSpPr/>
        <p:nvPr/>
      </p:nvGrpSpPr>
      <p:grpSpPr>
        <a:xfrm>
          <a:off x="0" y="0"/>
          <a:ext cx="0" cy="0"/>
          <a:chOff x="0" y="0"/>
          <a:chExt cx="0" cy="0"/>
        </a:xfrm>
      </p:grpSpPr>
    </p:spTree>
    <p:extLst>
      <p:ext uri="{BB962C8B-B14F-4D97-AF65-F5344CB8AC3E}">
        <p14:creationId xmlns:p14="http://schemas.microsoft.com/office/powerpoint/2010/main" val="3377912646"/>
      </p:ext>
    </p:extLst>
  </p:cSld>
  <p:clrMapOvr>
    <a:masterClrMapping/>
  </p:clrMapOvr>
  <p:transition spd="slow">
    <p:cut/>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Default - Title Slide">
    <p:spTree>
      <p:nvGrpSpPr>
        <p:cNvPr id="1" name="Shape 73"/>
        <p:cNvGrpSpPr/>
        <p:nvPr/>
      </p:nvGrpSpPr>
      <p:grpSpPr>
        <a:xfrm>
          <a:off x="0" y="0"/>
          <a:ext cx="0" cy="0"/>
          <a:chOff x="0" y="0"/>
          <a:chExt cx="0" cy="0"/>
        </a:xfrm>
      </p:grpSpPr>
      <p:sp>
        <p:nvSpPr>
          <p:cNvPr id="74" name="Shape 74"/>
          <p:cNvSpPr txBox="1">
            <a:spLocks noGrp="1"/>
          </p:cNvSpPr>
          <p:nvPr>
            <p:ph type="title"/>
          </p:nvPr>
        </p:nvSpPr>
        <p:spPr>
          <a:xfrm>
            <a:off x="685799" y="1844675"/>
            <a:ext cx="7772400" cy="2041599"/>
          </a:xfrm>
          <a:prstGeom prst="rect">
            <a:avLst/>
          </a:prstGeom>
          <a:noFill/>
          <a:ln>
            <a:noFill/>
          </a:ln>
        </p:spPr>
        <p:txBody>
          <a:bodyPr lIns="41150" tIns="41150" rIns="41150" bIns="41150" anchor="ctr" anchorCtr="0"/>
          <a:lstStyle>
            <a:lvl1pPr algn="l"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75" name="Shape 75"/>
          <p:cNvSpPr txBox="1">
            <a:spLocks noGrp="1"/>
          </p:cNvSpPr>
          <p:nvPr>
            <p:ph type="sldNum" idx="12"/>
          </p:nvPr>
        </p:nvSpPr>
        <p:spPr>
          <a:xfrm>
            <a:off x="8494347" y="6499587"/>
            <a:ext cx="140399" cy="190400"/>
          </a:xfrm>
          <a:prstGeom prst="rect">
            <a:avLst/>
          </a:prstGeom>
          <a:noFill/>
          <a:ln>
            <a:noFill/>
          </a:ln>
        </p:spPr>
        <p:txBody>
          <a:bodyPr lIns="22850" tIns="22850" rIns="22850" bIns="22850" anchor="ctr" anchorCtr="0">
            <a:noAutofit/>
          </a:bodyPr>
          <a:lstStyle/>
          <a:p>
            <a:pPr marL="0" algn="ctr">
              <a:buSzPct val="25000"/>
            </a:pPr>
            <a:fld id="{00000000-1234-1234-1234-123412341234}" type="slidenum">
              <a:rPr lang="en-GB" sz="600" smtClean="0">
                <a:solidFill>
                  <a:srgbClr val="999999"/>
                </a:solidFill>
                <a:latin typeface="Helvetica Neue"/>
                <a:ea typeface="Helvetica Neue"/>
                <a:cs typeface="Helvetica Neue"/>
                <a:sym typeface="Helvetica Neue"/>
              </a:rPr>
              <a:pPr marL="0" algn="ctr">
                <a:buSzPct val="25000"/>
              </a:pPr>
              <a:t>‹#›</a:t>
            </a:fld>
            <a:endParaRPr lang="en-GB" sz="600">
              <a:solidFill>
                <a:srgbClr val="999999"/>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960001069"/>
      </p:ext>
    </p:extLst>
  </p:cSld>
  <p:clrMapOvr>
    <a:masterClrMapping/>
  </p:clrMapOvr>
  <p:transition spd="slow">
    <p:cut/>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text">
    <p:spTree>
      <p:nvGrpSpPr>
        <p:cNvPr id="1" name=""/>
        <p:cNvGrpSpPr/>
        <p:nvPr/>
      </p:nvGrpSpPr>
      <p:grpSpPr>
        <a:xfrm>
          <a:off x="0" y="0"/>
          <a:ext cx="0" cy="0"/>
          <a:chOff x="0" y="0"/>
          <a:chExt cx="0" cy="0"/>
        </a:xfrm>
      </p:grpSpPr>
      <p:sp>
        <p:nvSpPr>
          <p:cNvPr id="2" name="Title 1"/>
          <p:cNvSpPr>
            <a:spLocks noGrp="1"/>
          </p:cNvSpPr>
          <p:nvPr>
            <p:ph type="title"/>
          </p:nvPr>
        </p:nvSpPr>
        <p:spPr>
          <a:xfrm>
            <a:off x="210312" y="268224"/>
            <a:ext cx="4142232" cy="5726176"/>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Group Name / DOC ID / Month XX, 2018 / © 2018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268224"/>
            <a:ext cx="4123944" cy="5726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348313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1 lin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58000" y="1368000"/>
            <a:ext cx="8028000" cy="648072"/>
          </a:xfrm>
        </p:spPr>
        <p:txBody>
          <a:bodyPr lIns="0" tIns="0" rIns="0" bIns="0" anchor="t" anchorCtr="0">
            <a:normAutofit/>
          </a:bodyPr>
          <a:lstStyle>
            <a:lvl1pPr>
              <a:defRPr sz="3600" baseline="0">
                <a:solidFill>
                  <a:schemeClr val="tx2"/>
                </a:solidFill>
                <a:latin typeface="Arial" pitchFamily="34" charset="0"/>
              </a:defRPr>
            </a:lvl1pPr>
          </a:lstStyle>
          <a:p>
            <a:r>
              <a:rPr lang="en-US" dirty="0"/>
              <a:t>Click to edit Master title style</a:t>
            </a:r>
          </a:p>
        </p:txBody>
      </p:sp>
      <p:sp>
        <p:nvSpPr>
          <p:cNvPr id="3" name="Content Placeholder 2"/>
          <p:cNvSpPr>
            <a:spLocks noGrp="1"/>
          </p:cNvSpPr>
          <p:nvPr>
            <p:ph idx="1"/>
          </p:nvPr>
        </p:nvSpPr>
        <p:spPr>
          <a:xfrm>
            <a:off x="558000" y="2088000"/>
            <a:ext cx="8028000" cy="4064455"/>
          </a:xfrm>
        </p:spPr>
        <p:txBody>
          <a:bodyPr lIns="0" tIns="0" rIns="0" bIns="0"/>
          <a:lstStyle>
            <a:lvl1pPr>
              <a:spcBef>
                <a:spcPts val="1200"/>
              </a:spcBef>
              <a:defRPr sz="2000" b="0">
                <a:solidFill>
                  <a:schemeClr val="tx2"/>
                </a:soli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5"/>
          <p:cNvSpPr>
            <a:spLocks noGrp="1"/>
          </p:cNvSpPr>
          <p:nvPr>
            <p:ph type="sldNum" sz="quarter" idx="12"/>
          </p:nvPr>
        </p:nvSpPr>
        <p:spPr>
          <a:xfrm>
            <a:off x="0" y="6309320"/>
            <a:ext cx="9144000" cy="548680"/>
          </a:xfrm>
          <a:prstGeom prst="rect">
            <a:avLst/>
          </a:prstGeom>
          <a:solidFill>
            <a:schemeClr val="tx2"/>
          </a:solidFill>
        </p:spPr>
        <p:txBody>
          <a:bodyPr/>
          <a:lstStyle>
            <a:lvl1pPr marL="540000" algn="l">
              <a:defRPr>
                <a:solidFill>
                  <a:schemeClr val="bg1"/>
                </a:solidFill>
              </a:defRPr>
            </a:lvl1pPr>
          </a:lstStyle>
          <a:p>
            <a:fld id="{E051598E-9D06-4046-8EF2-7702044C4E81}" type="slidenum">
              <a:rPr lang="en-US" smtClean="0"/>
              <a:pPr/>
              <a:t>‹#›</a:t>
            </a:fld>
            <a:endParaRPr lang="en-US" dirty="0"/>
          </a:p>
        </p:txBody>
      </p:sp>
      <p:sp>
        <p:nvSpPr>
          <p:cNvPr id="7" name="Footer Placeholder 5"/>
          <p:cNvSpPr>
            <a:spLocks noGrp="1"/>
          </p:cNvSpPr>
          <p:nvPr>
            <p:ph type="ftr" sz="quarter" idx="3"/>
          </p:nvPr>
        </p:nvSpPr>
        <p:spPr>
          <a:xfrm>
            <a:off x="899592" y="6309320"/>
            <a:ext cx="7704000" cy="548680"/>
          </a:xfrm>
          <a:prstGeom prst="rect">
            <a:avLst/>
          </a:prstGeom>
        </p:spPr>
        <p:txBody>
          <a:bodyPr vert="horz" lIns="0" tIns="0" rIns="0" bIns="0" rtlCol="0" anchor="ctr"/>
          <a:lstStyle>
            <a:lvl1pPr algn="l">
              <a:defRPr sz="1200" baseline="0">
                <a:solidFill>
                  <a:schemeClr val="bg1"/>
                </a:solidFill>
                <a:latin typeface="Arial" pitchFamily="34" charset="0"/>
              </a:defRPr>
            </a:lvl1pPr>
          </a:lstStyle>
          <a:p>
            <a:r>
              <a:rPr lang="en-US"/>
              <a:t>Presentation title - edit in Header and Footer</a:t>
            </a:r>
            <a:endParaRPr lang="en-US" dirty="0"/>
          </a:p>
        </p:txBody>
      </p:sp>
      <p:pic>
        <p:nvPicPr>
          <p:cNvPr id="10" name="Picture 9" descr="GIB_377_AW-RGB.w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58000" y="303547"/>
            <a:ext cx="1378800" cy="526064"/>
          </a:xfrm>
          <a:prstGeom prst="rect">
            <a:avLst/>
          </a:prstGeom>
        </p:spPr>
      </p:pic>
    </p:spTree>
  </p:cSld>
  <p:clrMapOvr>
    <a:masterClrMapping/>
  </p:clrMapOvr>
  <p:transition spd="slow">
    <p:cut/>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2 lines)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58000" y="1368000"/>
            <a:ext cx="8028000" cy="1188000"/>
          </a:xfrm>
        </p:spPr>
        <p:txBody>
          <a:bodyPr lIns="0" tIns="0" rIns="0" bIns="0" anchor="t" anchorCtr="0">
            <a:normAutofit/>
          </a:bodyPr>
          <a:lstStyle>
            <a:lvl1pPr>
              <a:defRPr sz="3600" baseline="0">
                <a:solidFill>
                  <a:schemeClr val="tx2"/>
                </a:solidFill>
                <a:latin typeface="Arial" pitchFamily="34" charset="0"/>
              </a:defRPr>
            </a:lvl1pPr>
          </a:lstStyle>
          <a:p>
            <a:r>
              <a:rPr lang="en-US" dirty="0"/>
              <a:t>Click to edit Master title style</a:t>
            </a:r>
          </a:p>
        </p:txBody>
      </p:sp>
      <p:sp>
        <p:nvSpPr>
          <p:cNvPr id="3" name="Content Placeholder 2"/>
          <p:cNvSpPr>
            <a:spLocks noGrp="1"/>
          </p:cNvSpPr>
          <p:nvPr>
            <p:ph idx="1"/>
          </p:nvPr>
        </p:nvSpPr>
        <p:spPr>
          <a:xfrm>
            <a:off x="558000" y="2628000"/>
            <a:ext cx="8028000" cy="3537304"/>
          </a:xfrm>
        </p:spPr>
        <p:txBody>
          <a:bodyPr lIns="0" tIns="0" rIns="0" bIns="0"/>
          <a:lstStyle>
            <a:lvl1pPr>
              <a:spcBef>
                <a:spcPts val="1200"/>
              </a:spcBef>
              <a:defRPr>
                <a:solidFill>
                  <a:schemeClr val="tx2"/>
                </a:soli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5"/>
          <p:cNvSpPr>
            <a:spLocks noGrp="1"/>
          </p:cNvSpPr>
          <p:nvPr>
            <p:ph type="sldNum" sz="quarter" idx="12"/>
          </p:nvPr>
        </p:nvSpPr>
        <p:spPr>
          <a:xfrm>
            <a:off x="0" y="6309320"/>
            <a:ext cx="9144000" cy="548680"/>
          </a:xfrm>
          <a:prstGeom prst="rect">
            <a:avLst/>
          </a:prstGeom>
          <a:solidFill>
            <a:schemeClr val="tx2"/>
          </a:solidFill>
        </p:spPr>
        <p:txBody>
          <a:bodyPr/>
          <a:lstStyle>
            <a:lvl1pPr marL="540000" algn="l">
              <a:defRPr>
                <a:solidFill>
                  <a:schemeClr val="bg1"/>
                </a:solidFill>
              </a:defRPr>
            </a:lvl1pPr>
          </a:lstStyle>
          <a:p>
            <a:fld id="{E051598E-9D06-4046-8EF2-7702044C4E81}" type="slidenum">
              <a:rPr lang="en-US" smtClean="0"/>
              <a:pPr/>
              <a:t>‹#›</a:t>
            </a:fld>
            <a:endParaRPr lang="en-US" dirty="0"/>
          </a:p>
        </p:txBody>
      </p:sp>
      <p:sp>
        <p:nvSpPr>
          <p:cNvPr id="7" name="Footer Placeholder 5"/>
          <p:cNvSpPr>
            <a:spLocks noGrp="1"/>
          </p:cNvSpPr>
          <p:nvPr>
            <p:ph type="ftr" sz="quarter" idx="3"/>
          </p:nvPr>
        </p:nvSpPr>
        <p:spPr>
          <a:xfrm>
            <a:off x="899592" y="6309320"/>
            <a:ext cx="7704856" cy="548680"/>
          </a:xfrm>
          <a:prstGeom prst="rect">
            <a:avLst/>
          </a:prstGeom>
        </p:spPr>
        <p:txBody>
          <a:bodyPr vert="horz" lIns="0" tIns="0" rIns="0" bIns="0" rtlCol="0" anchor="ctr"/>
          <a:lstStyle>
            <a:lvl1pPr algn="l">
              <a:defRPr sz="1200" baseline="0">
                <a:solidFill>
                  <a:schemeClr val="bg1"/>
                </a:solidFill>
                <a:latin typeface="Arial" pitchFamily="34" charset="0"/>
              </a:defRPr>
            </a:lvl1pPr>
          </a:lstStyle>
          <a:p>
            <a:r>
              <a:rPr lang="en-US"/>
              <a:t>Presentation title - edit in Header and Footer</a:t>
            </a:r>
            <a:endParaRPr lang="en-US" dirty="0"/>
          </a:p>
        </p:txBody>
      </p:sp>
      <p:pic>
        <p:nvPicPr>
          <p:cNvPr id="8" name="Picture 7" descr="GIB_377_AW-RGB.w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58000" y="303547"/>
            <a:ext cx="1378800" cy="526064"/>
          </a:xfrm>
          <a:prstGeom prst="rect">
            <a:avLst/>
          </a:prstGeom>
        </p:spPr>
      </p:pic>
    </p:spTree>
  </p:cSld>
  <p:clrMapOvr>
    <a:masterClrMapping/>
  </p:clrMapOvr>
  <p:transition spd="slow">
    <p:cut/>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1 line) and Two Col Content">
    <p:spTree>
      <p:nvGrpSpPr>
        <p:cNvPr id="1" name=""/>
        <p:cNvGrpSpPr/>
        <p:nvPr/>
      </p:nvGrpSpPr>
      <p:grpSpPr>
        <a:xfrm>
          <a:off x="0" y="0"/>
          <a:ext cx="0" cy="0"/>
          <a:chOff x="0" y="0"/>
          <a:chExt cx="0" cy="0"/>
        </a:xfrm>
      </p:grpSpPr>
      <p:sp>
        <p:nvSpPr>
          <p:cNvPr id="2" name="Title 1"/>
          <p:cNvSpPr>
            <a:spLocks noGrp="1"/>
          </p:cNvSpPr>
          <p:nvPr>
            <p:ph type="title"/>
          </p:nvPr>
        </p:nvSpPr>
        <p:spPr>
          <a:xfrm>
            <a:off x="558000" y="1368000"/>
            <a:ext cx="8028000" cy="648000"/>
          </a:xfrm>
        </p:spPr>
        <p:txBody>
          <a:bodyPr lIns="0" tIns="0" rIns="0" bIns="0" anchor="t" anchorCtr="0"/>
          <a:lstStyle/>
          <a:p>
            <a:r>
              <a:rPr lang="en-US" dirty="0"/>
              <a:t>Click to edit Master title style</a:t>
            </a:r>
          </a:p>
        </p:txBody>
      </p:sp>
      <p:sp>
        <p:nvSpPr>
          <p:cNvPr id="3" name="Content Placeholder 2"/>
          <p:cNvSpPr>
            <a:spLocks noGrp="1"/>
          </p:cNvSpPr>
          <p:nvPr>
            <p:ph sz="half" idx="1"/>
          </p:nvPr>
        </p:nvSpPr>
        <p:spPr>
          <a:xfrm>
            <a:off x="558000" y="2088000"/>
            <a:ext cx="3924000" cy="4068000"/>
          </a:xfrm>
        </p:spPr>
        <p:txBody>
          <a:bodyPr lIns="0" tIns="0" rIns="0" bIns="0"/>
          <a:lstStyle>
            <a:lvl1pPr>
              <a:defRPr sz="2000" baseline="0"/>
            </a:lvl1pPr>
            <a:lvl2pPr>
              <a:defRPr sz="18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62000" y="2088000"/>
            <a:ext cx="3924000" cy="4068000"/>
          </a:xfrm>
        </p:spPr>
        <p:txBody>
          <a:bodyPr lIns="0" tIns="0" rIns="0" bIns="0"/>
          <a:lstStyle>
            <a:lvl1pPr>
              <a:defRPr sz="2000" baseline="0"/>
            </a:lvl1pPr>
            <a:lvl2pPr>
              <a:defRPr sz="18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p:cNvSpPr>
            <a:spLocks noGrp="1"/>
          </p:cNvSpPr>
          <p:nvPr>
            <p:ph type="sldNum" sz="quarter" idx="12"/>
          </p:nvPr>
        </p:nvSpPr>
        <p:spPr>
          <a:xfrm>
            <a:off x="0" y="6309320"/>
            <a:ext cx="9144000" cy="548680"/>
          </a:xfrm>
          <a:prstGeom prst="rect">
            <a:avLst/>
          </a:prstGeom>
          <a:solidFill>
            <a:schemeClr val="tx2"/>
          </a:solidFill>
        </p:spPr>
        <p:txBody>
          <a:bodyPr/>
          <a:lstStyle>
            <a:lvl1pPr marL="540000" algn="l">
              <a:defRPr>
                <a:solidFill>
                  <a:schemeClr val="bg1"/>
                </a:solidFill>
              </a:defRPr>
            </a:lvl1pPr>
          </a:lstStyle>
          <a:p>
            <a:fld id="{E051598E-9D06-4046-8EF2-7702044C4E81}" type="slidenum">
              <a:rPr lang="en-US" smtClean="0"/>
              <a:pPr/>
              <a:t>‹#›</a:t>
            </a:fld>
            <a:endParaRPr lang="en-US" dirty="0"/>
          </a:p>
        </p:txBody>
      </p:sp>
      <p:sp>
        <p:nvSpPr>
          <p:cNvPr id="7" name="Footer Placeholder 5"/>
          <p:cNvSpPr>
            <a:spLocks noGrp="1"/>
          </p:cNvSpPr>
          <p:nvPr>
            <p:ph type="ftr" sz="quarter" idx="3"/>
          </p:nvPr>
        </p:nvSpPr>
        <p:spPr>
          <a:xfrm>
            <a:off x="899592" y="6309320"/>
            <a:ext cx="7704856" cy="548680"/>
          </a:xfrm>
          <a:prstGeom prst="rect">
            <a:avLst/>
          </a:prstGeom>
        </p:spPr>
        <p:txBody>
          <a:bodyPr vert="horz" lIns="0" tIns="0" rIns="0" bIns="0" rtlCol="0" anchor="ctr"/>
          <a:lstStyle>
            <a:lvl1pPr algn="l">
              <a:defRPr sz="1200" baseline="0">
                <a:solidFill>
                  <a:schemeClr val="bg1"/>
                </a:solidFill>
                <a:latin typeface="Arial" pitchFamily="34" charset="0"/>
              </a:defRPr>
            </a:lvl1pPr>
          </a:lstStyle>
          <a:p>
            <a:r>
              <a:rPr lang="en-US"/>
              <a:t>Presentation title - edit in Header and Footer</a:t>
            </a:r>
            <a:endParaRPr lang="en-US" dirty="0"/>
          </a:p>
        </p:txBody>
      </p:sp>
      <p:pic>
        <p:nvPicPr>
          <p:cNvPr id="9" name="Picture 8" descr="GIB_377_AW-RGB.w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58000" y="303547"/>
            <a:ext cx="1378800" cy="526064"/>
          </a:xfrm>
          <a:prstGeom prst="rect">
            <a:avLst/>
          </a:prstGeom>
        </p:spPr>
      </p:pic>
    </p:spTree>
  </p:cSld>
  <p:clrMapOvr>
    <a:masterClrMapping/>
  </p:clrMapOvr>
  <p:transition spd="slow">
    <p:cut/>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itle (2 lines) and Two Col Content">
    <p:spTree>
      <p:nvGrpSpPr>
        <p:cNvPr id="1" name=""/>
        <p:cNvGrpSpPr/>
        <p:nvPr/>
      </p:nvGrpSpPr>
      <p:grpSpPr>
        <a:xfrm>
          <a:off x="0" y="0"/>
          <a:ext cx="0" cy="0"/>
          <a:chOff x="0" y="0"/>
          <a:chExt cx="0" cy="0"/>
        </a:xfrm>
      </p:grpSpPr>
      <p:sp>
        <p:nvSpPr>
          <p:cNvPr id="2" name="Title 1"/>
          <p:cNvSpPr>
            <a:spLocks noGrp="1"/>
          </p:cNvSpPr>
          <p:nvPr>
            <p:ph type="title"/>
          </p:nvPr>
        </p:nvSpPr>
        <p:spPr>
          <a:xfrm>
            <a:off x="558000" y="1368000"/>
            <a:ext cx="8028000" cy="1188000"/>
          </a:xfrm>
        </p:spPr>
        <p:txBody>
          <a:bodyPr lIns="0" tIns="0" rIns="0" bIns="0" anchor="t" anchorCtr="0"/>
          <a:lstStyle/>
          <a:p>
            <a:r>
              <a:rPr lang="en-US" dirty="0"/>
              <a:t>Click to edit Master title style</a:t>
            </a:r>
          </a:p>
        </p:txBody>
      </p:sp>
      <p:sp>
        <p:nvSpPr>
          <p:cNvPr id="3" name="Content Placeholder 2"/>
          <p:cNvSpPr>
            <a:spLocks noGrp="1"/>
          </p:cNvSpPr>
          <p:nvPr>
            <p:ph sz="half" idx="1"/>
          </p:nvPr>
        </p:nvSpPr>
        <p:spPr>
          <a:xfrm>
            <a:off x="558000" y="2628000"/>
            <a:ext cx="3924000" cy="3564000"/>
          </a:xfrm>
        </p:spPr>
        <p:txBody>
          <a:bodyPr lIns="0" tIns="0" rIns="0" bIns="0"/>
          <a:lstStyle>
            <a:lvl1pPr>
              <a:defRPr sz="2000" baseline="0"/>
            </a:lvl1pPr>
            <a:lvl2pPr>
              <a:defRPr sz="18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62000" y="2628000"/>
            <a:ext cx="3924000" cy="3564000"/>
          </a:xfrm>
        </p:spPr>
        <p:txBody>
          <a:bodyPr lIns="0" tIns="0" rIns="0" bIns="0"/>
          <a:lstStyle>
            <a:lvl1pPr>
              <a:defRPr sz="2000" baseline="0"/>
            </a:lvl1pPr>
            <a:lvl2pPr>
              <a:defRPr sz="18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p:cNvSpPr>
            <a:spLocks noGrp="1"/>
          </p:cNvSpPr>
          <p:nvPr>
            <p:ph type="sldNum" sz="quarter" idx="12"/>
          </p:nvPr>
        </p:nvSpPr>
        <p:spPr>
          <a:xfrm>
            <a:off x="0" y="6309320"/>
            <a:ext cx="9144000" cy="548680"/>
          </a:xfrm>
          <a:prstGeom prst="rect">
            <a:avLst/>
          </a:prstGeom>
          <a:solidFill>
            <a:schemeClr val="tx2"/>
          </a:solidFill>
        </p:spPr>
        <p:txBody>
          <a:bodyPr/>
          <a:lstStyle>
            <a:lvl1pPr marL="540000" algn="l">
              <a:defRPr>
                <a:solidFill>
                  <a:schemeClr val="bg1"/>
                </a:solidFill>
              </a:defRPr>
            </a:lvl1pPr>
          </a:lstStyle>
          <a:p>
            <a:fld id="{E051598E-9D06-4046-8EF2-7702044C4E81}" type="slidenum">
              <a:rPr lang="en-US" smtClean="0"/>
              <a:pPr/>
              <a:t>‹#›</a:t>
            </a:fld>
            <a:endParaRPr lang="en-US" dirty="0"/>
          </a:p>
        </p:txBody>
      </p:sp>
      <p:sp>
        <p:nvSpPr>
          <p:cNvPr id="7" name="Footer Placeholder 5"/>
          <p:cNvSpPr>
            <a:spLocks noGrp="1"/>
          </p:cNvSpPr>
          <p:nvPr>
            <p:ph type="ftr" sz="quarter" idx="3"/>
          </p:nvPr>
        </p:nvSpPr>
        <p:spPr>
          <a:xfrm>
            <a:off x="899592" y="6309320"/>
            <a:ext cx="7704856" cy="548680"/>
          </a:xfrm>
          <a:prstGeom prst="rect">
            <a:avLst/>
          </a:prstGeom>
        </p:spPr>
        <p:txBody>
          <a:bodyPr vert="horz" lIns="0" tIns="0" rIns="0" bIns="0" rtlCol="0" anchor="ctr"/>
          <a:lstStyle>
            <a:lvl1pPr algn="l">
              <a:defRPr sz="1200" baseline="0">
                <a:solidFill>
                  <a:schemeClr val="bg1"/>
                </a:solidFill>
                <a:latin typeface="Arial" pitchFamily="34" charset="0"/>
              </a:defRPr>
            </a:lvl1pPr>
          </a:lstStyle>
          <a:p>
            <a:r>
              <a:rPr lang="en-US"/>
              <a:t>Presentation title - edit in Header and Footer</a:t>
            </a:r>
            <a:endParaRPr lang="en-US" dirty="0"/>
          </a:p>
        </p:txBody>
      </p:sp>
      <p:pic>
        <p:nvPicPr>
          <p:cNvPr id="9" name="Picture 8" descr="GIB_377_AW-RGB.w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58000" y="303547"/>
            <a:ext cx="1378800" cy="526064"/>
          </a:xfrm>
          <a:prstGeom prst="rect">
            <a:avLst/>
          </a:prstGeom>
        </p:spPr>
      </p:pic>
    </p:spTree>
  </p:cSld>
  <p:clrMapOvr>
    <a:masterClrMapping/>
  </p:clrMapOvr>
  <p:transition spd="slow">
    <p:cut/>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 Only">
    <p:spTree>
      <p:nvGrpSpPr>
        <p:cNvPr id="1" name=""/>
        <p:cNvGrpSpPr/>
        <p:nvPr/>
      </p:nvGrpSpPr>
      <p:grpSpPr>
        <a:xfrm>
          <a:off x="0" y="0"/>
          <a:ext cx="0" cy="0"/>
          <a:chOff x="0" y="0"/>
          <a:chExt cx="0" cy="0"/>
        </a:xfrm>
      </p:grpSpPr>
      <p:sp>
        <p:nvSpPr>
          <p:cNvPr id="3" name="Content Placeholder 2"/>
          <p:cNvSpPr>
            <a:spLocks noGrp="1"/>
          </p:cNvSpPr>
          <p:nvPr>
            <p:ph idx="1"/>
          </p:nvPr>
        </p:nvSpPr>
        <p:spPr>
          <a:xfrm>
            <a:off x="558000" y="1367999"/>
            <a:ext cx="8028000" cy="4788000"/>
          </a:xfrm>
        </p:spPr>
        <p:txBody>
          <a:bodyPr lIns="0" tIns="0" rIns="0" bIns="0"/>
          <a:lstStyle>
            <a:lvl1pPr>
              <a:spcBef>
                <a:spcPts val="1200"/>
              </a:spcBef>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5"/>
          <p:cNvSpPr>
            <a:spLocks noGrp="1"/>
          </p:cNvSpPr>
          <p:nvPr>
            <p:ph type="sldNum" sz="quarter" idx="12"/>
          </p:nvPr>
        </p:nvSpPr>
        <p:spPr>
          <a:xfrm>
            <a:off x="0" y="6309320"/>
            <a:ext cx="9144000" cy="548680"/>
          </a:xfrm>
          <a:prstGeom prst="rect">
            <a:avLst/>
          </a:prstGeom>
          <a:solidFill>
            <a:schemeClr val="tx2"/>
          </a:solidFill>
        </p:spPr>
        <p:txBody>
          <a:bodyPr/>
          <a:lstStyle>
            <a:lvl1pPr marL="540000" algn="l">
              <a:defRPr>
                <a:solidFill>
                  <a:schemeClr val="bg1"/>
                </a:solidFill>
              </a:defRPr>
            </a:lvl1pPr>
          </a:lstStyle>
          <a:p>
            <a:fld id="{E051598E-9D06-4046-8EF2-7702044C4E81}" type="slidenum">
              <a:rPr lang="en-US" smtClean="0"/>
              <a:pPr/>
              <a:t>‹#›</a:t>
            </a:fld>
            <a:endParaRPr lang="en-US" dirty="0"/>
          </a:p>
        </p:txBody>
      </p:sp>
      <p:sp>
        <p:nvSpPr>
          <p:cNvPr id="7" name="Footer Placeholder 5"/>
          <p:cNvSpPr>
            <a:spLocks noGrp="1"/>
          </p:cNvSpPr>
          <p:nvPr>
            <p:ph type="ftr" sz="quarter" idx="3"/>
          </p:nvPr>
        </p:nvSpPr>
        <p:spPr>
          <a:xfrm>
            <a:off x="899592" y="6309320"/>
            <a:ext cx="7704000" cy="548680"/>
          </a:xfrm>
          <a:prstGeom prst="rect">
            <a:avLst/>
          </a:prstGeom>
        </p:spPr>
        <p:txBody>
          <a:bodyPr vert="horz" lIns="0" tIns="0" rIns="0" bIns="0" rtlCol="0" anchor="ctr"/>
          <a:lstStyle>
            <a:lvl1pPr algn="l">
              <a:defRPr sz="1200" baseline="0">
                <a:solidFill>
                  <a:schemeClr val="bg1"/>
                </a:solidFill>
                <a:latin typeface="Arial" pitchFamily="34" charset="0"/>
              </a:defRPr>
            </a:lvl1pPr>
          </a:lstStyle>
          <a:p>
            <a:r>
              <a:rPr lang="en-US"/>
              <a:t>Presentation title - edit in Header and Footer</a:t>
            </a:r>
            <a:endParaRPr lang="en-US" dirty="0"/>
          </a:p>
        </p:txBody>
      </p:sp>
      <p:pic>
        <p:nvPicPr>
          <p:cNvPr id="8" name="Picture 7" descr="GIB_377_AW-RGB.w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58000" y="303547"/>
            <a:ext cx="1378800" cy="526064"/>
          </a:xfrm>
          <a:prstGeom prst="rect">
            <a:avLst/>
          </a:prstGeom>
        </p:spPr>
      </p:pic>
    </p:spTree>
  </p:cSld>
  <p:clrMapOvr>
    <a:masterClrMapping/>
  </p:clrMapOvr>
  <p:transition spd="slow">
    <p:cut/>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58000" y="1368000"/>
            <a:ext cx="3077896" cy="670396"/>
          </a:xfrm>
        </p:spPr>
        <p:txBody>
          <a:bodyPr anchor="t" anchorCtr="0"/>
          <a:lstStyle>
            <a:lvl1pPr algn="l">
              <a:defRPr sz="2000" b="0" i="0" spc="0" baseline="0">
                <a:latin typeface="Arial" pitchFamily="34" charset="0"/>
              </a:defRPr>
            </a:lvl1pPr>
          </a:lstStyle>
          <a:p>
            <a:r>
              <a:rPr lang="en-US" dirty="0"/>
              <a:t>Click to edit Master title style</a:t>
            </a:r>
          </a:p>
        </p:txBody>
      </p:sp>
      <p:sp>
        <p:nvSpPr>
          <p:cNvPr id="3" name="Content Placeholder 2"/>
          <p:cNvSpPr>
            <a:spLocks noGrp="1"/>
          </p:cNvSpPr>
          <p:nvPr>
            <p:ph idx="1"/>
          </p:nvPr>
        </p:nvSpPr>
        <p:spPr>
          <a:xfrm>
            <a:off x="3779912" y="1368001"/>
            <a:ext cx="4799138" cy="4788000"/>
          </a:xfrm>
        </p:spPr>
        <p:txBody>
          <a:bodyPr/>
          <a:lstStyle>
            <a:lvl1pPr>
              <a:defRPr sz="2000" baseline="0"/>
            </a:lvl1pPr>
            <a:lvl2pPr>
              <a:defRPr sz="1800" baseline="0"/>
            </a:lvl2pPr>
            <a:lvl3pPr>
              <a:defRPr sz="1800" baseline="0"/>
            </a:lvl3pPr>
            <a:lvl4pPr>
              <a:defRPr sz="1600" baseline="0"/>
            </a:lvl4pPr>
            <a:lvl5pPr>
              <a:defRPr sz="1600" baseline="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558000" y="2132856"/>
            <a:ext cx="3077896" cy="4032448"/>
          </a:xfrm>
        </p:spPr>
        <p:txBody>
          <a:bodyPr/>
          <a:lstStyle>
            <a:lvl1pPr marL="0" indent="0">
              <a:buNone/>
              <a:defRPr sz="1600" baseline="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8" name="Slide Number Placeholder 5"/>
          <p:cNvSpPr>
            <a:spLocks noGrp="1"/>
          </p:cNvSpPr>
          <p:nvPr>
            <p:ph type="sldNum" sz="quarter" idx="12"/>
          </p:nvPr>
        </p:nvSpPr>
        <p:spPr>
          <a:xfrm>
            <a:off x="0" y="6309320"/>
            <a:ext cx="9144000" cy="548680"/>
          </a:xfrm>
          <a:prstGeom prst="rect">
            <a:avLst/>
          </a:prstGeom>
          <a:solidFill>
            <a:schemeClr val="tx2"/>
          </a:solidFill>
        </p:spPr>
        <p:txBody>
          <a:bodyPr/>
          <a:lstStyle>
            <a:lvl1pPr marL="540000" algn="l">
              <a:defRPr>
                <a:solidFill>
                  <a:schemeClr val="bg1"/>
                </a:solidFill>
              </a:defRPr>
            </a:lvl1pPr>
          </a:lstStyle>
          <a:p>
            <a:fld id="{E051598E-9D06-4046-8EF2-7702044C4E81}" type="slidenum">
              <a:rPr lang="en-US" smtClean="0"/>
              <a:pPr/>
              <a:t>‹#›</a:t>
            </a:fld>
            <a:endParaRPr lang="en-US" dirty="0"/>
          </a:p>
        </p:txBody>
      </p:sp>
      <p:sp>
        <p:nvSpPr>
          <p:cNvPr id="6" name="Footer Placeholder 5"/>
          <p:cNvSpPr>
            <a:spLocks noGrp="1"/>
          </p:cNvSpPr>
          <p:nvPr>
            <p:ph type="ftr" sz="quarter" idx="3"/>
          </p:nvPr>
        </p:nvSpPr>
        <p:spPr>
          <a:xfrm>
            <a:off x="899592" y="6309320"/>
            <a:ext cx="7704000" cy="548680"/>
          </a:xfrm>
          <a:prstGeom prst="rect">
            <a:avLst/>
          </a:prstGeom>
        </p:spPr>
        <p:txBody>
          <a:bodyPr vert="horz" lIns="0" tIns="0" rIns="0" bIns="0" rtlCol="0" anchor="ctr"/>
          <a:lstStyle>
            <a:lvl1pPr algn="l">
              <a:defRPr sz="1200" baseline="0">
                <a:solidFill>
                  <a:schemeClr val="bg1"/>
                </a:solidFill>
                <a:latin typeface="Arial" pitchFamily="34" charset="0"/>
              </a:defRPr>
            </a:lvl1pPr>
          </a:lstStyle>
          <a:p>
            <a:r>
              <a:rPr lang="en-US"/>
              <a:t>Presentation title - edit in Header and Footer</a:t>
            </a:r>
            <a:endParaRPr lang="en-US" dirty="0"/>
          </a:p>
        </p:txBody>
      </p:sp>
      <p:pic>
        <p:nvPicPr>
          <p:cNvPr id="9" name="Picture 8" descr="GIB_377_AW-RGB.w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58000" y="303547"/>
            <a:ext cx="1378800" cy="526064"/>
          </a:xfrm>
          <a:prstGeom prst="rect">
            <a:avLst/>
          </a:prstGeom>
        </p:spPr>
      </p:pic>
    </p:spTree>
  </p:cSld>
  <p:clrMapOvr>
    <a:masterClrMapping/>
  </p:clrMapOvr>
  <p:transition spd="slow">
    <p:cut/>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6" name="Rectangle 5"/>
          <p:cNvSpPr/>
          <p:nvPr userDrawn="1"/>
        </p:nvSpPr>
        <p:spPr>
          <a:xfrm>
            <a:off x="0" y="1188000"/>
            <a:ext cx="9144000" cy="5670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 Placeholder 2"/>
          <p:cNvSpPr>
            <a:spLocks noGrp="1"/>
          </p:cNvSpPr>
          <p:nvPr>
            <p:ph type="body" idx="1"/>
          </p:nvPr>
        </p:nvSpPr>
        <p:spPr>
          <a:xfrm>
            <a:off x="558000" y="1800000"/>
            <a:ext cx="8028000" cy="4377600"/>
          </a:xfrm>
        </p:spPr>
        <p:txBody>
          <a:bodyPr lIns="0" tIns="0" rIns="0" bIns="0" anchor="t" anchorCtr="0"/>
          <a:lstStyle>
            <a:lvl1pPr marL="0" indent="0">
              <a:buNone/>
              <a:defRPr sz="3600" b="0" i="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7" name="Slide Number Placeholder 5"/>
          <p:cNvSpPr>
            <a:spLocks noGrp="1"/>
          </p:cNvSpPr>
          <p:nvPr>
            <p:ph type="sldNum" sz="quarter" idx="12"/>
          </p:nvPr>
        </p:nvSpPr>
        <p:spPr>
          <a:xfrm>
            <a:off x="0" y="6309320"/>
            <a:ext cx="9144000" cy="548680"/>
          </a:xfrm>
          <a:prstGeom prst="rect">
            <a:avLst/>
          </a:prstGeom>
          <a:noFill/>
        </p:spPr>
        <p:txBody>
          <a:bodyPr/>
          <a:lstStyle>
            <a:lvl1pPr marL="540000" algn="l">
              <a:defRPr>
                <a:solidFill>
                  <a:schemeClr val="bg1"/>
                </a:solidFill>
              </a:defRPr>
            </a:lvl1pPr>
          </a:lstStyle>
          <a:p>
            <a:fld id="{E051598E-9D06-4046-8EF2-7702044C4E81}" type="slidenum">
              <a:rPr lang="en-US" smtClean="0"/>
              <a:pPr/>
              <a:t>‹#›</a:t>
            </a:fld>
            <a:endParaRPr lang="en-US" dirty="0"/>
          </a:p>
        </p:txBody>
      </p:sp>
      <p:sp>
        <p:nvSpPr>
          <p:cNvPr id="9" name="Footer Placeholder 5"/>
          <p:cNvSpPr>
            <a:spLocks noGrp="1"/>
          </p:cNvSpPr>
          <p:nvPr>
            <p:ph type="ftr" sz="quarter" idx="3"/>
          </p:nvPr>
        </p:nvSpPr>
        <p:spPr>
          <a:xfrm>
            <a:off x="899592" y="6309320"/>
            <a:ext cx="7704000" cy="548680"/>
          </a:xfrm>
          <a:prstGeom prst="rect">
            <a:avLst/>
          </a:prstGeom>
        </p:spPr>
        <p:txBody>
          <a:bodyPr vert="horz" lIns="0" tIns="0" rIns="0" bIns="0" rtlCol="0" anchor="ctr"/>
          <a:lstStyle>
            <a:lvl1pPr algn="l">
              <a:defRPr sz="1200" baseline="0">
                <a:solidFill>
                  <a:schemeClr val="bg1"/>
                </a:solidFill>
                <a:latin typeface="Arial" pitchFamily="34" charset="0"/>
              </a:defRPr>
            </a:lvl1pPr>
          </a:lstStyle>
          <a:p>
            <a:r>
              <a:rPr lang="en-US"/>
              <a:t>Presentation title - edit in Header and Footer</a:t>
            </a:r>
            <a:endParaRPr lang="en-US" dirty="0"/>
          </a:p>
        </p:txBody>
      </p:sp>
      <p:pic>
        <p:nvPicPr>
          <p:cNvPr id="10" name="Picture 9" descr="GIB_377_AW-RGB.w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58000" y="303547"/>
            <a:ext cx="1378800" cy="526064"/>
          </a:xfrm>
          <a:prstGeom prst="rect">
            <a:avLst/>
          </a:prstGeom>
        </p:spPr>
      </p:pic>
    </p:spTree>
  </p:cSld>
  <p:clrMapOvr>
    <a:masterClrMapping/>
  </p:clrMapOvr>
  <p:transition spd="slow">
    <p:cut/>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Only">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0" y="6309320"/>
            <a:ext cx="9144000" cy="548680"/>
          </a:xfrm>
          <a:prstGeom prst="rect">
            <a:avLst/>
          </a:prstGeom>
          <a:solidFill>
            <a:schemeClr val="tx2"/>
          </a:solidFill>
        </p:spPr>
        <p:txBody>
          <a:bodyPr/>
          <a:lstStyle>
            <a:lvl1pPr marL="540000" algn="l">
              <a:defRPr>
                <a:solidFill>
                  <a:schemeClr val="bg1"/>
                </a:solidFill>
              </a:defRPr>
            </a:lvl1pPr>
          </a:lstStyle>
          <a:p>
            <a:fld id="{E051598E-9D06-4046-8EF2-7702044C4E81}" type="slidenum">
              <a:rPr lang="en-US" smtClean="0"/>
              <a:pPr/>
              <a:t>‹#›</a:t>
            </a:fld>
            <a:endParaRPr lang="en-US" dirty="0"/>
          </a:p>
        </p:txBody>
      </p:sp>
      <p:sp>
        <p:nvSpPr>
          <p:cNvPr id="3" name="Footer Placeholder 5"/>
          <p:cNvSpPr>
            <a:spLocks noGrp="1"/>
          </p:cNvSpPr>
          <p:nvPr>
            <p:ph type="ftr" sz="quarter" idx="3"/>
          </p:nvPr>
        </p:nvSpPr>
        <p:spPr>
          <a:xfrm>
            <a:off x="899592" y="6309320"/>
            <a:ext cx="7704000" cy="548680"/>
          </a:xfrm>
          <a:prstGeom prst="rect">
            <a:avLst/>
          </a:prstGeom>
        </p:spPr>
        <p:txBody>
          <a:bodyPr vert="horz" lIns="0" tIns="0" rIns="0" bIns="0" rtlCol="0" anchor="ctr"/>
          <a:lstStyle>
            <a:lvl1pPr algn="l">
              <a:defRPr sz="1200" baseline="0">
                <a:solidFill>
                  <a:schemeClr val="bg1"/>
                </a:solidFill>
                <a:latin typeface="Arial" pitchFamily="34" charset="0"/>
              </a:defRPr>
            </a:lvl1pPr>
          </a:lstStyle>
          <a:p>
            <a:r>
              <a:rPr lang="en-US"/>
              <a:t>Presentation title - edit in Header and Footer</a:t>
            </a:r>
            <a:endParaRPr lang="en-US" dirty="0"/>
          </a:p>
        </p:txBody>
      </p:sp>
      <p:sp>
        <p:nvSpPr>
          <p:cNvPr id="8" name="Picture Placeholder 7"/>
          <p:cNvSpPr>
            <a:spLocks noGrp="1"/>
          </p:cNvSpPr>
          <p:nvPr>
            <p:ph type="pic" sz="quarter" idx="13"/>
          </p:nvPr>
        </p:nvSpPr>
        <p:spPr>
          <a:xfrm>
            <a:off x="0" y="0"/>
            <a:ext cx="9144000" cy="6308725"/>
          </a:xfrm>
        </p:spPr>
        <p:txBody>
          <a:bodyPr/>
          <a:lstStyle/>
          <a:p>
            <a:endParaRPr lang="en-US"/>
          </a:p>
        </p:txBody>
      </p:sp>
    </p:spTree>
  </p:cSld>
  <p:clrMapOvr>
    <a:masterClrMapping/>
  </p:clrMapOvr>
  <p:transition spd="slow">
    <p:cut/>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58000" y="274638"/>
            <a:ext cx="8028000" cy="1143000"/>
          </a:xfrm>
          <a:prstGeom prst="rect">
            <a:avLst/>
          </a:prstGeom>
        </p:spPr>
        <p:txBody>
          <a:bodyPr vert="horz" lIns="0" tIns="0" rIns="0" bIns="0" rtlCol="0" anchor="ctr">
            <a:normAutofit/>
          </a:bodyPr>
          <a:lstStyle/>
          <a:p>
            <a:r>
              <a:rPr lang="en-US" dirty="0"/>
              <a:t>Click to edit Master title style</a:t>
            </a:r>
          </a:p>
        </p:txBody>
      </p:sp>
      <p:sp>
        <p:nvSpPr>
          <p:cNvPr id="3" name="Text Placeholder 2"/>
          <p:cNvSpPr>
            <a:spLocks noGrp="1"/>
          </p:cNvSpPr>
          <p:nvPr>
            <p:ph type="body" idx="1"/>
          </p:nvPr>
        </p:nvSpPr>
        <p:spPr>
          <a:xfrm>
            <a:off x="558000" y="1600200"/>
            <a:ext cx="8028000" cy="4525963"/>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5"/>
          <p:cNvSpPr>
            <a:spLocks noGrp="1"/>
          </p:cNvSpPr>
          <p:nvPr>
            <p:ph type="sldNum" sz="quarter" idx="4"/>
          </p:nvPr>
        </p:nvSpPr>
        <p:spPr>
          <a:xfrm>
            <a:off x="0" y="6309320"/>
            <a:ext cx="9144000" cy="548680"/>
          </a:xfrm>
          <a:prstGeom prst="rect">
            <a:avLst/>
          </a:prstGeom>
          <a:solidFill>
            <a:schemeClr val="tx2"/>
          </a:solidFill>
        </p:spPr>
        <p:txBody>
          <a:bodyPr lIns="0" tIns="0" bIns="0" anchor="ctr"/>
          <a:lstStyle>
            <a:lvl1pPr marL="540000" algn="l">
              <a:defRPr sz="1200">
                <a:solidFill>
                  <a:schemeClr val="bg1"/>
                </a:solidFill>
              </a:defRPr>
            </a:lvl1pPr>
          </a:lstStyle>
          <a:p>
            <a:fld id="{E051598E-9D06-4046-8EF2-7702044C4E81}" type="slidenum">
              <a:rPr lang="en-US" smtClean="0"/>
              <a:pPr/>
              <a:t>‹#›</a:t>
            </a:fld>
            <a:r>
              <a:rPr lang="en-US" dirty="0"/>
              <a:t> </a:t>
            </a:r>
          </a:p>
        </p:txBody>
      </p:sp>
      <p:sp>
        <p:nvSpPr>
          <p:cNvPr id="6" name="Footer Placeholder 5"/>
          <p:cNvSpPr>
            <a:spLocks noGrp="1"/>
          </p:cNvSpPr>
          <p:nvPr>
            <p:ph type="ftr" sz="quarter" idx="3"/>
          </p:nvPr>
        </p:nvSpPr>
        <p:spPr>
          <a:xfrm>
            <a:off x="899592" y="6309320"/>
            <a:ext cx="7704856" cy="548680"/>
          </a:xfrm>
          <a:prstGeom prst="rect">
            <a:avLst/>
          </a:prstGeom>
        </p:spPr>
        <p:txBody>
          <a:bodyPr vert="horz" lIns="0" tIns="0" rIns="0" bIns="0" rtlCol="0" anchor="ctr"/>
          <a:lstStyle>
            <a:lvl1pPr algn="l">
              <a:defRPr sz="1200" baseline="0">
                <a:solidFill>
                  <a:schemeClr val="bg1"/>
                </a:solidFill>
                <a:latin typeface="Arial" pitchFamily="34" charset="0"/>
              </a:defRPr>
            </a:lvl1pPr>
          </a:lstStyle>
          <a:p>
            <a:r>
              <a:rPr lang="en-US"/>
              <a:t>Presentation title - edit in Header and Footer</a:t>
            </a:r>
            <a:endParaRPr lang="en-US" dirty="0"/>
          </a:p>
        </p:txBody>
      </p:sp>
    </p:spTree>
  </p:cSld>
  <p:clrMap bg1="lt1" tx1="dk1" bg2="lt2" tx2="dk2" accent1="accent1" accent2="accent2" accent3="accent3" accent4="accent4" accent5="accent5" accent6="accent6" hlink="hlink" folHlink="folHlink"/>
  <p:sldLayoutIdLst>
    <p:sldLayoutId id="2147483745" r:id="rId1"/>
    <p:sldLayoutId id="2147483746" r:id="rId2"/>
    <p:sldLayoutId id="2147483754" r:id="rId3"/>
    <p:sldLayoutId id="2147483755" r:id="rId4"/>
    <p:sldLayoutId id="2147483748" r:id="rId5"/>
    <p:sldLayoutId id="2147483756" r:id="rId6"/>
    <p:sldLayoutId id="2147483752" r:id="rId7"/>
    <p:sldLayoutId id="2147483747" r:id="rId8"/>
    <p:sldLayoutId id="2147483751" r:id="rId9"/>
    <p:sldLayoutId id="2147483757" r:id="rId10"/>
    <p:sldLayoutId id="2147483758" r:id="rId11"/>
    <p:sldLayoutId id="2147483759" r:id="rId12"/>
  </p:sldLayoutIdLst>
  <p:transition spd="slow">
    <p:cut/>
  </p:transition>
  <p:hf hdr="0" dt="0"/>
  <p:txStyles>
    <p:titleStyle>
      <a:lvl1pPr algn="l" defTabSz="914400" rtl="0" eaLnBrk="1" latinLnBrk="0" hangingPunct="1">
        <a:spcBef>
          <a:spcPct val="0"/>
        </a:spcBef>
        <a:buNone/>
        <a:defRPr sz="3600" kern="1200" spc="-150" baseline="0">
          <a:solidFill>
            <a:schemeClr val="tx2"/>
          </a:solidFill>
          <a:latin typeface="+mj-lt"/>
          <a:ea typeface="+mj-ea"/>
          <a:cs typeface="+mj-cs"/>
        </a:defRPr>
      </a:lvl1pPr>
    </p:titleStyle>
    <p:bodyStyle>
      <a:lvl1pPr marL="0" indent="0" algn="l" defTabSz="914400" rtl="0" eaLnBrk="1" latinLnBrk="0" hangingPunct="1">
        <a:spcBef>
          <a:spcPts val="1200"/>
        </a:spcBef>
        <a:buFont typeface="Arial" pitchFamily="34" charset="0"/>
        <a:buNone/>
        <a:defRPr sz="2000" b="0" i="0" kern="1200" baseline="0">
          <a:solidFill>
            <a:schemeClr val="tx2"/>
          </a:solidFill>
          <a:latin typeface="Arial" pitchFamily="34" charset="0"/>
          <a:ea typeface="+mn-ea"/>
          <a:cs typeface="+mn-cs"/>
        </a:defRPr>
      </a:lvl1pPr>
      <a:lvl2pPr marL="0" indent="0" algn="l" defTabSz="914400" rtl="0" eaLnBrk="1" latinLnBrk="0" hangingPunct="1">
        <a:spcBef>
          <a:spcPts val="600"/>
        </a:spcBef>
        <a:buFontTx/>
        <a:buNone/>
        <a:defRPr sz="1800" kern="1200" baseline="0">
          <a:solidFill>
            <a:schemeClr val="tx1"/>
          </a:solidFill>
          <a:latin typeface="Arial" pitchFamily="34" charset="0"/>
          <a:ea typeface="+mn-ea"/>
          <a:cs typeface="+mn-cs"/>
        </a:defRPr>
      </a:lvl2pPr>
      <a:lvl3pPr marL="216000" indent="-216000" algn="l" defTabSz="914400" rtl="0" eaLnBrk="1" latinLnBrk="0" hangingPunct="1">
        <a:spcBef>
          <a:spcPts val="600"/>
        </a:spcBef>
        <a:buFont typeface="Arial" pitchFamily="34" charset="0"/>
        <a:buChar char="•"/>
        <a:defRPr sz="1800" kern="1200" baseline="0">
          <a:solidFill>
            <a:schemeClr val="tx1"/>
          </a:solidFill>
          <a:latin typeface="Arial" pitchFamily="34" charset="0"/>
          <a:ea typeface="+mn-ea"/>
          <a:cs typeface="+mn-cs"/>
        </a:defRPr>
      </a:lvl3pPr>
      <a:lvl4pPr marL="900000" indent="-288000" algn="l" defTabSz="914400" rtl="0" eaLnBrk="1" latinLnBrk="0" hangingPunct="1">
        <a:spcBef>
          <a:spcPts val="600"/>
        </a:spcBef>
        <a:buFont typeface="Arial" pitchFamily="34" charset="0"/>
        <a:buChar char="–"/>
        <a:defRPr sz="1600" kern="1200" baseline="0">
          <a:solidFill>
            <a:schemeClr val="tx1"/>
          </a:solidFill>
          <a:latin typeface="Arial" pitchFamily="34" charset="0"/>
          <a:ea typeface="+mn-ea"/>
          <a:cs typeface="+mn-cs"/>
        </a:defRPr>
      </a:lvl4pPr>
      <a:lvl5pPr marL="900000" indent="-288000" algn="l" defTabSz="914400" rtl="0" eaLnBrk="1" latinLnBrk="0" hangingPunct="1">
        <a:spcBef>
          <a:spcPct val="20000"/>
        </a:spcBef>
        <a:buFont typeface="+mj-lt"/>
        <a:buAutoNum type="arabicPeriod"/>
        <a:defRPr sz="1600" kern="1200" baseline="0">
          <a:solidFill>
            <a:schemeClr val="tx1"/>
          </a:solidFill>
          <a:latin typeface="Arial"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comments" Target="../comments/comment1.xml"/><Relationship Id="rId3" Type="http://schemas.openxmlformats.org/officeDocument/2006/relationships/image" Target="../media/image2.png"/><Relationship Id="rId7" Type="http://schemas.microsoft.com/office/2007/relationships/hdphoto" Target="../media/hdphoto2.wdp"/><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image" Target="../media/image4.png"/><Relationship Id="rId5" Type="http://schemas.openxmlformats.org/officeDocument/2006/relationships/image" Target="../media/image3.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11.xml"/><Relationship Id="rId6" Type="http://schemas.openxmlformats.org/officeDocument/2006/relationships/image" Target="../media/image12.png"/><Relationship Id="rId5" Type="http://schemas.microsoft.com/office/2007/relationships/hdphoto" Target="../media/hdphoto7.wdp"/><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12.xml"/><Relationship Id="rId4" Type="http://schemas.openxmlformats.org/officeDocument/2006/relationships/image" Target="../media/image14.svg"/></Relationships>
</file>

<file path=ppt/slides/_rels/slide13.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12.xml"/><Relationship Id="rId5" Type="http://schemas.openxmlformats.org/officeDocument/2006/relationships/image" Target="../media/image26.svg"/><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3" Type="http://schemas.openxmlformats.org/officeDocument/2006/relationships/image" Target="../media/image24.svg"/><Relationship Id="rId7" Type="http://schemas.openxmlformats.org/officeDocument/2006/relationships/image" Target="../media/image14.svg"/><Relationship Id="rId2" Type="http://schemas.openxmlformats.org/officeDocument/2006/relationships/image" Target="../media/image23.png"/><Relationship Id="rId1" Type="http://schemas.openxmlformats.org/officeDocument/2006/relationships/slideLayout" Target="../slideLayouts/slideLayout12.xml"/><Relationship Id="rId6" Type="http://schemas.openxmlformats.org/officeDocument/2006/relationships/image" Target="../media/image13.png"/><Relationship Id="rId5" Type="http://schemas.openxmlformats.org/officeDocument/2006/relationships/image" Target="../media/image26.svg"/><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4.svg"/><Relationship Id="rId7" Type="http://schemas.openxmlformats.org/officeDocument/2006/relationships/image" Target="../media/image14.svg"/><Relationship Id="rId2" Type="http://schemas.openxmlformats.org/officeDocument/2006/relationships/image" Target="../media/image23.png"/><Relationship Id="rId1" Type="http://schemas.openxmlformats.org/officeDocument/2006/relationships/slideLayout" Target="../slideLayouts/slideLayout12.xml"/><Relationship Id="rId6" Type="http://schemas.openxmlformats.org/officeDocument/2006/relationships/image" Target="../media/image13.png"/><Relationship Id="rId5" Type="http://schemas.openxmlformats.org/officeDocument/2006/relationships/image" Target="../media/image26.svg"/><Relationship Id="rId4" Type="http://schemas.openxmlformats.org/officeDocument/2006/relationships/image" Target="../media/image25.png"/><Relationship Id="rId9" Type="http://schemas.openxmlformats.org/officeDocument/2006/relationships/image" Target="../media/image28.svg"/></Relationships>
</file>

<file path=ppt/slides/_rels/slide23.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36.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36.png"/><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36.png"/><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11.xml"/><Relationship Id="rId5" Type="http://schemas.microsoft.com/office/2007/relationships/hdphoto" Target="../media/hdphoto8.wdp"/><Relationship Id="rId4" Type="http://schemas.openxmlformats.org/officeDocument/2006/relationships/image" Target="../media/image6.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10.xml"/><Relationship Id="rId4" Type="http://schemas.openxmlformats.org/officeDocument/2006/relationships/image" Target="../media/image38.jpe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1.xml"/><Relationship Id="rId5" Type="http://schemas.microsoft.com/office/2007/relationships/hdphoto" Target="../media/hdphoto3.wdp"/><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8" Type="http://schemas.microsoft.com/office/2007/relationships/hdphoto" Target="../media/hdphoto4.wdp"/><Relationship Id="rId3" Type="http://schemas.openxmlformats.org/officeDocument/2006/relationships/image" Target="../media/image5.png"/><Relationship Id="rId7"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1.xml"/><Relationship Id="rId6" Type="http://schemas.openxmlformats.org/officeDocument/2006/relationships/image" Target="../media/image9.jpeg"/><Relationship Id="rId5" Type="http://schemas.openxmlformats.org/officeDocument/2006/relationships/image" Target="../media/image8.png"/><Relationship Id="rId4" Type="http://schemas.openxmlformats.org/officeDocument/2006/relationships/image" Target="../media/image7.jpeg"/></Relationships>
</file>

<file path=ppt/slides/_rels/slide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7.xml"/><Relationship Id="rId1" Type="http://schemas.openxmlformats.org/officeDocument/2006/relationships/slideLayout" Target="../slideLayouts/slideLayout11.xml"/><Relationship Id="rId5" Type="http://schemas.microsoft.com/office/2007/relationships/hdphoto" Target="../media/hdphoto5.wdp"/><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11.xml"/><Relationship Id="rId5" Type="http://schemas.microsoft.com/office/2007/relationships/hdphoto" Target="../media/hdphoto6.wdp"/><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pic>
        <p:nvPicPr>
          <p:cNvPr id="9" name="Picture 8">
            <a:extLst>
              <a:ext uri="{FF2B5EF4-FFF2-40B4-BE49-F238E27FC236}">
                <a16:creationId xmlns:a16="http://schemas.microsoft.com/office/drawing/2014/main" id="{C728CA4B-F1AB-084F-95C9-4B9939CBDADB}"/>
              </a:ext>
            </a:extLst>
          </p:cNvPr>
          <p:cNvPicPr>
            <a:picLocks noChangeAspect="1"/>
          </p:cNvPicPr>
          <p:nvPr/>
        </p:nvPicPr>
        <p:blipFill>
          <a:blip r:embed="rId3" cstate="email">
            <a:alphaModFix amt="20000"/>
            <a:extLst>
              <a:ext uri="{BEBA8EAE-BF5A-486C-A8C5-ECC9F3942E4B}">
                <a14:imgProps xmlns:a14="http://schemas.microsoft.com/office/drawing/2010/main">
                  <a14:imgLayer r:embed="rId4">
                    <a14:imgEffect>
                      <a14:artisticPencilGrayscale trans="23000" pencilSize="0"/>
                    </a14:imgEffect>
                  </a14:imgLayer>
                </a14:imgProps>
              </a:ext>
              <a:ext uri="{28A0092B-C50C-407E-A947-70E740481C1C}">
                <a14:useLocalDpi xmlns:a14="http://schemas.microsoft.com/office/drawing/2010/main"/>
              </a:ext>
            </a:extLst>
          </a:blip>
          <a:stretch>
            <a:fillRect/>
          </a:stretch>
        </p:blipFill>
        <p:spPr>
          <a:xfrm>
            <a:off x="-7163" y="-188273"/>
            <a:ext cx="9144000" cy="6858000"/>
          </a:xfrm>
          <a:prstGeom prst="rect">
            <a:avLst/>
          </a:prstGeom>
        </p:spPr>
      </p:pic>
      <p:sp>
        <p:nvSpPr>
          <p:cNvPr id="57" name="Shape 57"/>
          <p:cNvSpPr/>
          <p:nvPr/>
        </p:nvSpPr>
        <p:spPr>
          <a:xfrm>
            <a:off x="8186401" y="5669370"/>
            <a:ext cx="814319" cy="340199"/>
          </a:xfrm>
          <a:prstGeom prst="rect">
            <a:avLst/>
          </a:prstGeom>
          <a:noFill/>
          <a:ln>
            <a:noFill/>
          </a:ln>
        </p:spPr>
        <p:txBody>
          <a:bodyPr lIns="64425" tIns="32025" rIns="64425" bIns="32025" anchor="t" anchorCtr="0">
            <a:noAutofit/>
          </a:bodyPr>
          <a:lstStyle/>
          <a:p>
            <a:pPr>
              <a:buSzPct val="25000"/>
            </a:pPr>
            <a:r>
              <a:rPr lang="en-GB" sz="2500">
                <a:solidFill>
                  <a:srgbClr val="FFFFFF"/>
                </a:solidFill>
                <a:latin typeface="Arial"/>
                <a:ea typeface="Arial"/>
                <a:cs typeface="Arial"/>
                <a:sym typeface="Arial"/>
              </a:rPr>
              <a:t>G</a:t>
            </a:r>
          </a:p>
        </p:txBody>
      </p:sp>
      <p:sp>
        <p:nvSpPr>
          <p:cNvPr id="58" name="Shape 58"/>
          <p:cNvSpPr/>
          <p:nvPr/>
        </p:nvSpPr>
        <p:spPr>
          <a:xfrm rot="10800000" flipH="1">
            <a:off x="0" y="6479280"/>
            <a:ext cx="9136837" cy="378720"/>
          </a:xfrm>
          <a:prstGeom prst="rect">
            <a:avLst/>
          </a:prstGeom>
          <a:solidFill>
            <a:srgbClr val="2E8ACA"/>
          </a:solidFill>
          <a:ln>
            <a:noFill/>
          </a:ln>
        </p:spPr>
        <p:txBody>
          <a:bodyPr lIns="91425" tIns="45700" rIns="91425" bIns="45700" anchor="t" anchorCtr="0">
            <a:noAutofit/>
          </a:bodyPr>
          <a:lstStyle/>
          <a:p>
            <a:endParaRPr>
              <a:solidFill>
                <a:schemeClr val="dk1"/>
              </a:solidFill>
              <a:latin typeface="Arial"/>
              <a:ea typeface="Arial"/>
              <a:cs typeface="Arial"/>
              <a:sym typeface="Arial"/>
            </a:endParaRPr>
          </a:p>
        </p:txBody>
      </p:sp>
      <p:pic>
        <p:nvPicPr>
          <p:cNvPr id="59" name="Shape 59"/>
          <p:cNvPicPr preferRelativeResize="0"/>
          <p:nvPr/>
        </p:nvPicPr>
        <p:blipFill rotWithShape="1">
          <a:blip r:embed="rId5" cstate="email">
            <a:alphaModFix/>
            <a:extLst>
              <a:ext uri="{28A0092B-C50C-407E-A947-70E740481C1C}">
                <a14:useLocalDpi xmlns:a14="http://schemas.microsoft.com/office/drawing/2010/main"/>
              </a:ext>
            </a:extLst>
          </a:blip>
          <a:srcRect/>
          <a:stretch/>
        </p:blipFill>
        <p:spPr>
          <a:xfrm>
            <a:off x="3116881" y="1313507"/>
            <a:ext cx="5476679" cy="1079640"/>
          </a:xfrm>
          <a:prstGeom prst="rect">
            <a:avLst/>
          </a:prstGeom>
          <a:noFill/>
          <a:ln>
            <a:noFill/>
          </a:ln>
        </p:spPr>
      </p:pic>
      <p:sp>
        <p:nvSpPr>
          <p:cNvPr id="60" name="Shape 60"/>
          <p:cNvSpPr txBox="1"/>
          <p:nvPr/>
        </p:nvSpPr>
        <p:spPr>
          <a:xfrm>
            <a:off x="755639" y="2726369"/>
            <a:ext cx="8043120" cy="2754720"/>
          </a:xfrm>
          <a:prstGeom prst="rect">
            <a:avLst/>
          </a:prstGeom>
          <a:noFill/>
          <a:ln>
            <a:noFill/>
          </a:ln>
        </p:spPr>
        <p:txBody>
          <a:bodyPr lIns="26625" tIns="26625" rIns="26625" bIns="26625" anchor="t" anchorCtr="0">
            <a:noAutofit/>
          </a:bodyPr>
          <a:lstStyle/>
          <a:p>
            <a:pPr>
              <a:lnSpc>
                <a:spcPct val="115000"/>
              </a:lnSpc>
              <a:buSzPct val="25000"/>
            </a:pPr>
            <a:r>
              <a:rPr lang="en-GB" sz="3600" dirty="0">
                <a:latin typeface="Helvetica Neue Medium" panose="02000503000000020004" pitchFamily="2" charset="0"/>
                <a:ea typeface="Helvetica Neue Medium" panose="02000503000000020004" pitchFamily="2" charset="0"/>
                <a:cs typeface="Helvetica Neue Medium" panose="02000503000000020004" pitchFamily="2" charset="0"/>
                <a:sym typeface="Arial"/>
              </a:rPr>
              <a:t>NO2 Pollution Team Presentation</a:t>
            </a:r>
          </a:p>
          <a:p>
            <a:pPr>
              <a:lnSpc>
                <a:spcPct val="115000"/>
              </a:lnSpc>
              <a:buSzPct val="25000"/>
            </a:pPr>
            <a:r>
              <a:rPr lang="en-GB" sz="3600" dirty="0" err="1">
                <a:latin typeface="Helvetica Neue Medium" panose="02000503000000020004" pitchFamily="2" charset="0"/>
                <a:ea typeface="Helvetica Neue Medium" panose="02000503000000020004" pitchFamily="2" charset="0"/>
                <a:cs typeface="Helvetica Neue Medium" panose="02000503000000020004" pitchFamily="2" charset="0"/>
                <a:sym typeface="Arial"/>
              </a:rPr>
              <a:t>techUK</a:t>
            </a:r>
            <a:br>
              <a:rPr lang="en-GB" sz="3600" dirty="0">
                <a:latin typeface="Helvetica Neue Medium" panose="02000503000000020004" pitchFamily="2" charset="0"/>
                <a:ea typeface="Helvetica Neue Medium" panose="02000503000000020004" pitchFamily="2" charset="0"/>
                <a:cs typeface="Helvetica Neue Medium" panose="02000503000000020004" pitchFamily="2" charset="0"/>
                <a:sym typeface="Arial"/>
              </a:rPr>
            </a:br>
            <a:r>
              <a:rPr lang="en-GB" sz="3600" dirty="0">
                <a:latin typeface="Helvetica Neue Medium" panose="02000503000000020004" pitchFamily="2" charset="0"/>
                <a:ea typeface="Helvetica Neue Medium" panose="02000503000000020004" pitchFamily="2" charset="0"/>
                <a:cs typeface="Helvetica Neue Medium" panose="02000503000000020004" pitchFamily="2" charset="0"/>
              </a:rPr>
              <a:t>February 2020</a:t>
            </a:r>
          </a:p>
          <a:p>
            <a:pPr>
              <a:lnSpc>
                <a:spcPct val="115000"/>
              </a:lnSpc>
              <a:buSzPct val="25000"/>
            </a:pPr>
            <a:r>
              <a:rPr lang="en-GB" sz="3600" dirty="0">
                <a:latin typeface="Helvetica Neue Medium" panose="02000503000000020004" pitchFamily="2" charset="0"/>
                <a:ea typeface="Helvetica Neue Medium" panose="02000503000000020004" pitchFamily="2" charset="0"/>
                <a:cs typeface="Helvetica Neue Medium" panose="02000503000000020004" pitchFamily="2" charset="0"/>
              </a:rPr>
              <a:t>Presenter Name</a:t>
            </a:r>
            <a:br>
              <a:rPr lang="en-GB" sz="3600" dirty="0">
                <a:latin typeface="Helvetica Neue Medium" panose="02000503000000020004" pitchFamily="2" charset="0"/>
                <a:ea typeface="Helvetica Neue Medium" panose="02000503000000020004" pitchFamily="2" charset="0"/>
                <a:cs typeface="Helvetica Neue Medium" panose="02000503000000020004" pitchFamily="2" charset="0"/>
                <a:sym typeface="Arial"/>
              </a:rPr>
            </a:br>
            <a:endParaRPr lang="en-GB" sz="3600" dirty="0">
              <a:latin typeface="Helvetica Neue Medium" panose="02000503000000020004" pitchFamily="2" charset="0"/>
              <a:ea typeface="Helvetica Neue Medium" panose="02000503000000020004" pitchFamily="2" charset="0"/>
              <a:cs typeface="Helvetica Neue Medium" panose="02000503000000020004" pitchFamily="2" charset="0"/>
              <a:sym typeface="Arial"/>
            </a:endParaRPr>
          </a:p>
        </p:txBody>
      </p:sp>
      <p:sp>
        <p:nvSpPr>
          <p:cNvPr id="61" name="Shape 61"/>
          <p:cNvSpPr/>
          <p:nvPr/>
        </p:nvSpPr>
        <p:spPr>
          <a:xfrm>
            <a:off x="181801" y="5627250"/>
            <a:ext cx="6434369" cy="387360"/>
          </a:xfrm>
          <a:prstGeom prst="rect">
            <a:avLst/>
          </a:prstGeom>
          <a:noFill/>
          <a:ln>
            <a:noFill/>
          </a:ln>
        </p:spPr>
        <p:txBody>
          <a:bodyPr lIns="64425" tIns="32025" rIns="64425" bIns="32025" anchor="ctr" anchorCtr="0">
            <a:noAutofit/>
          </a:bodyPr>
          <a:lstStyle/>
          <a:p>
            <a:endParaRPr>
              <a:solidFill>
                <a:schemeClr val="dk1"/>
              </a:solidFill>
              <a:latin typeface="Arial"/>
              <a:ea typeface="Arial"/>
              <a:cs typeface="Arial"/>
              <a:sym typeface="Arial"/>
            </a:endParaRPr>
          </a:p>
        </p:txBody>
      </p:sp>
      <p:sp>
        <p:nvSpPr>
          <p:cNvPr id="62" name="Shape 62"/>
          <p:cNvSpPr/>
          <p:nvPr/>
        </p:nvSpPr>
        <p:spPr>
          <a:xfrm>
            <a:off x="6278262" y="6470640"/>
            <a:ext cx="2858575" cy="387360"/>
          </a:xfrm>
          <a:prstGeom prst="rect">
            <a:avLst/>
          </a:prstGeom>
          <a:noFill/>
          <a:ln>
            <a:noFill/>
          </a:ln>
        </p:spPr>
        <p:txBody>
          <a:bodyPr lIns="64425" tIns="32025" rIns="64425" bIns="32025" anchor="ctr" anchorCtr="0">
            <a:noAutofit/>
          </a:bodyPr>
          <a:lstStyle/>
          <a:p>
            <a:pPr>
              <a:buSzPct val="25000"/>
            </a:pPr>
            <a:r>
              <a:rPr lang="en-GB" sz="2500" dirty="0">
                <a:solidFill>
                  <a:srgbClr val="FFFFFF"/>
                </a:solidFill>
                <a:latin typeface="Arial"/>
                <a:ea typeface="Arial"/>
                <a:cs typeface="Arial"/>
                <a:sym typeface="Arial"/>
              </a:rPr>
              <a:t>Team Presentation</a:t>
            </a:r>
          </a:p>
        </p:txBody>
      </p:sp>
      <p:pic>
        <p:nvPicPr>
          <p:cNvPr id="8" name="Picture 7">
            <a:extLst>
              <a:ext uri="{FF2B5EF4-FFF2-40B4-BE49-F238E27FC236}">
                <a16:creationId xmlns:a16="http://schemas.microsoft.com/office/drawing/2014/main" id="{6CA454E2-B3EE-E94C-8364-D75EED26CD1D}"/>
              </a:ext>
            </a:extLst>
          </p:cNvPr>
          <p:cNvPicPr>
            <a:picLocks noChangeAspect="1"/>
          </p:cNvPicPr>
          <p:nvPr/>
        </p:nvPicPr>
        <p:blipFill rotWithShape="1">
          <a:blip r:embed="rId6" cstate="email">
            <a:extLst>
              <a:ext uri="{BEBA8EAE-BF5A-486C-A8C5-ECC9F3942E4B}">
                <a14:imgProps xmlns:a14="http://schemas.microsoft.com/office/drawing/2010/main">
                  <a14:imgLayer r:embed="rId7">
                    <a14:imgEffect>
                      <a14:backgroundRemoval t="9836" b="89959" l="3967" r="95367">
                        <a14:foregroundMark x1="10633" y1="22951" x2="13400" y2="79098"/>
                        <a14:foregroundMark x1="13400" y1="77357" x2="13400" y2="77357"/>
                        <a14:foregroundMark x1="18933" y1="58607" x2="33900" y2="56967"/>
                        <a14:foregroundMark x1="33900" y1="55225" x2="33900" y2="55225"/>
                        <a14:foregroundMark x1="40533" y1="45082" x2="42200" y2="67213"/>
                        <a14:foregroundMark x1="42200" y1="65471" x2="42200" y2="65471"/>
                        <a14:foregroundMark x1="83733" y1="21209" x2="85400" y2="27971"/>
                        <a14:foregroundMark x1="85400" y1="26332" x2="85400" y2="26332"/>
                        <a14:foregroundMark x1="74300" y1="22951" x2="75967" y2="31455"/>
                        <a14:foregroundMark x1="75967" y1="29713" x2="75967" y2="29713"/>
                      </a14:backgroundRemoval>
                    </a14:imgEffect>
                  </a14:imgLayer>
                </a14:imgProps>
              </a:ext>
              <a:ext uri="{28A0092B-C50C-407E-A947-70E740481C1C}">
                <a14:useLocalDpi xmlns:a14="http://schemas.microsoft.com/office/drawing/2010/main"/>
              </a:ext>
            </a:extLst>
          </a:blip>
          <a:srcRect/>
          <a:stretch/>
        </p:blipFill>
        <p:spPr>
          <a:xfrm>
            <a:off x="683568" y="1480153"/>
            <a:ext cx="2292961" cy="746348"/>
          </a:xfrm>
          <a:prstGeom prst="rect">
            <a:avLst/>
          </a:prstGeom>
        </p:spPr>
      </p:pic>
    </p:spTree>
    <p:extLst>
      <p:ext uri="{BB962C8B-B14F-4D97-AF65-F5344CB8AC3E}">
        <p14:creationId xmlns:p14="http://schemas.microsoft.com/office/powerpoint/2010/main" val="100674731"/>
      </p:ext>
    </p:extLst>
  </p:cSld>
  <p:clrMapOvr>
    <a:masterClrMapping/>
  </p:clrMapOvr>
  <p:transition spd="slow">
    <p:cut/>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 name="Rectangle 1">
            <a:extLst>
              <a:ext uri="{FF2B5EF4-FFF2-40B4-BE49-F238E27FC236}">
                <a16:creationId xmlns:a16="http://schemas.microsoft.com/office/drawing/2014/main" id="{11FA3B8C-25EE-6546-A81E-3B7CFBC5D1B0}"/>
              </a:ext>
            </a:extLst>
          </p:cNvPr>
          <p:cNvSpPr/>
          <p:nvPr/>
        </p:nvSpPr>
        <p:spPr>
          <a:xfrm>
            <a:off x="-1" y="0"/>
            <a:ext cx="9144000" cy="71906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 name="Shape 233"/>
          <p:cNvSpPr/>
          <p:nvPr/>
        </p:nvSpPr>
        <p:spPr>
          <a:xfrm>
            <a:off x="0" y="6343501"/>
            <a:ext cx="9144000" cy="514499"/>
          </a:xfrm>
          <a:prstGeom prst="rect">
            <a:avLst/>
          </a:prstGeom>
          <a:solidFill>
            <a:srgbClr val="008BCC"/>
          </a:solidFill>
          <a:ln>
            <a:noFill/>
          </a:ln>
        </p:spPr>
        <p:txBody>
          <a:bodyPr lIns="0" tIns="0" rIns="0" bIns="0" anchor="ctr" anchorCtr="0">
            <a:noAutofit/>
          </a:bodyPr>
          <a:lstStyle/>
          <a:p>
            <a:pPr marL="25400" marR="25400" algn="ctr"/>
            <a:endParaRPr sz="3100" i="1">
              <a:latin typeface="Cabin"/>
              <a:ea typeface="Cabin"/>
              <a:cs typeface="Cabin"/>
              <a:sym typeface="Cabin"/>
            </a:endParaRPr>
          </a:p>
        </p:txBody>
      </p:sp>
      <p:pic>
        <p:nvPicPr>
          <p:cNvPr id="4" name="Picture 3">
            <a:extLst>
              <a:ext uri="{FF2B5EF4-FFF2-40B4-BE49-F238E27FC236}">
                <a16:creationId xmlns:a16="http://schemas.microsoft.com/office/drawing/2014/main" id="{6165F262-E169-2144-8CED-C6F1D344FA5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380312" y="6482538"/>
            <a:ext cx="1584041" cy="236424"/>
          </a:xfrm>
          <a:prstGeom prst="rect">
            <a:avLst/>
          </a:prstGeom>
        </p:spPr>
      </p:pic>
      <p:pic>
        <p:nvPicPr>
          <p:cNvPr id="19" name="Picture 18">
            <a:extLst>
              <a:ext uri="{FF2B5EF4-FFF2-40B4-BE49-F238E27FC236}">
                <a16:creationId xmlns:a16="http://schemas.microsoft.com/office/drawing/2014/main" id="{33CC9A16-652D-4D43-9A82-DC9A6B88F48E}"/>
              </a:ext>
            </a:extLst>
          </p:cNvPr>
          <p:cNvPicPr>
            <a:picLocks noChangeAspect="1"/>
          </p:cNvPicPr>
          <p:nvPr/>
        </p:nvPicPr>
        <p:blipFill rotWithShape="1">
          <a:blip r:embed="rId4" cstate="email">
            <a:extLst>
              <a:ext uri="{BEBA8EAE-BF5A-486C-A8C5-ECC9F3942E4B}">
                <a14:imgProps xmlns:a14="http://schemas.microsoft.com/office/drawing/2010/main">
                  <a14:imgLayer r:embed="rId5">
                    <a14:imgEffect>
                      <a14:backgroundRemoval t="9836" b="89959" l="3967" r="95367">
                        <a14:foregroundMark x1="10633" y1="22951" x2="13400" y2="79098"/>
                        <a14:foregroundMark x1="13400" y1="77357" x2="13400" y2="77357"/>
                        <a14:foregroundMark x1="18933" y1="58607" x2="33900" y2="56967"/>
                        <a14:foregroundMark x1="33900" y1="55225" x2="33900" y2="55225"/>
                        <a14:foregroundMark x1="40533" y1="45082" x2="42200" y2="67213"/>
                        <a14:foregroundMark x1="42200" y1="65471" x2="42200" y2="65471"/>
                        <a14:foregroundMark x1="83733" y1="21209" x2="85400" y2="27971"/>
                        <a14:foregroundMark x1="85400" y1="26332" x2="85400" y2="26332"/>
                        <a14:foregroundMark x1="74300" y1="22951" x2="75967" y2="31455"/>
                        <a14:foregroundMark x1="75967" y1="29713" x2="75967" y2="29713"/>
                      </a14:backgroundRemoval>
                    </a14:imgEffect>
                  </a14:imgLayer>
                </a14:imgProps>
              </a:ext>
              <a:ext uri="{28A0092B-C50C-407E-A947-70E740481C1C}">
                <a14:useLocalDpi xmlns:a14="http://schemas.microsoft.com/office/drawing/2010/main"/>
              </a:ext>
            </a:extLst>
          </a:blip>
          <a:srcRect/>
          <a:stretch/>
        </p:blipFill>
        <p:spPr>
          <a:xfrm>
            <a:off x="6444208" y="6464567"/>
            <a:ext cx="936104" cy="304697"/>
          </a:xfrm>
          <a:prstGeom prst="rect">
            <a:avLst/>
          </a:prstGeom>
        </p:spPr>
      </p:pic>
      <p:sp>
        <p:nvSpPr>
          <p:cNvPr id="20" name="Shape 232">
            <a:extLst>
              <a:ext uri="{FF2B5EF4-FFF2-40B4-BE49-F238E27FC236}">
                <a16:creationId xmlns:a16="http://schemas.microsoft.com/office/drawing/2014/main" id="{D12804FD-DD96-C645-8529-919060F4BDD8}"/>
              </a:ext>
            </a:extLst>
          </p:cNvPr>
          <p:cNvSpPr txBox="1">
            <a:spLocks noGrp="1"/>
          </p:cNvSpPr>
          <p:nvPr>
            <p:ph type="title"/>
          </p:nvPr>
        </p:nvSpPr>
        <p:spPr>
          <a:xfrm>
            <a:off x="347579" y="260648"/>
            <a:ext cx="8448842" cy="1203747"/>
          </a:xfrm>
          <a:prstGeom prst="rect">
            <a:avLst/>
          </a:prstGeom>
          <a:noFill/>
          <a:ln>
            <a:noFill/>
          </a:ln>
        </p:spPr>
        <p:txBody>
          <a:bodyPr vert="horz" lIns="20575" tIns="20575" rIns="20575" bIns="20575" rtlCol="0" anchor="ctr" anchorCtr="0">
            <a:noAutofit/>
          </a:bodyPr>
          <a:lstStyle/>
          <a:p>
            <a:pPr>
              <a:buSzPct val="25000"/>
            </a:pPr>
            <a:r>
              <a:rPr lang="en-GB" sz="4400" b="1" spc="0" dirty="0">
                <a:solidFill>
                  <a:schemeClr val="tx1"/>
                </a:solidFill>
                <a:latin typeface="Helvetica Neue"/>
                <a:ea typeface="Helvetica Neue"/>
                <a:cs typeface="Helvetica Neue"/>
                <a:sym typeface="Helvetica Neue"/>
              </a:rPr>
              <a:t>Architecture</a:t>
            </a:r>
          </a:p>
        </p:txBody>
      </p:sp>
      <p:pic>
        <p:nvPicPr>
          <p:cNvPr id="1026" name="Picture 2" descr="https://lh4.googleusercontent.com/qK4lfyabZmU-kk6i_G8_xemduN3Knh4y8sLy-iJBzI7znM1MSWqDu1D218F9h5TG6E0Jrtw7DQf7B09QUHjuwG2-pd6wKqaYJc8bLrd9rS0-sekt4WFpe4OUiFKrMCcQJaClhyH_doM">
            <a:extLst>
              <a:ext uri="{FF2B5EF4-FFF2-40B4-BE49-F238E27FC236}">
                <a16:creationId xmlns:a16="http://schemas.microsoft.com/office/drawing/2014/main" id="{575FF532-D0B5-1541-8132-50A894F99234}"/>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1301866" y="1464395"/>
            <a:ext cx="6540267" cy="46712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9330907"/>
      </p:ext>
    </p:extLst>
  </p:cSld>
  <p:clrMapOvr>
    <a:masterClrMapping/>
  </p:clrMapOvr>
  <p:transition spd="slow">
    <p:cut/>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Shape 161"/>
          <p:cNvSpPr/>
          <p:nvPr/>
        </p:nvSpPr>
        <p:spPr>
          <a:xfrm>
            <a:off x="0" y="9636"/>
            <a:ext cx="9144000" cy="6858001"/>
          </a:xfrm>
          <a:prstGeom prst="rect">
            <a:avLst/>
          </a:prstGeom>
          <a:solidFill>
            <a:srgbClr val="008BCC"/>
          </a:solidFill>
          <a:ln>
            <a:noFill/>
          </a:ln>
        </p:spPr>
        <p:txBody>
          <a:bodyPr lIns="0" tIns="0" rIns="0" bIns="0" anchor="ctr" anchorCtr="0">
            <a:noAutofit/>
          </a:bodyPr>
          <a:lstStyle/>
          <a:p>
            <a:pPr marL="25400" marR="25400" algn="ctr"/>
            <a:endParaRPr sz="3100" i="1">
              <a:latin typeface="Cabin"/>
              <a:ea typeface="Cabin"/>
              <a:cs typeface="Cabin"/>
              <a:sym typeface="Cabin"/>
            </a:endParaRPr>
          </a:p>
        </p:txBody>
      </p:sp>
      <p:sp>
        <p:nvSpPr>
          <p:cNvPr id="162" name="Shape 162"/>
          <p:cNvSpPr txBox="1">
            <a:spLocks noGrp="1"/>
          </p:cNvSpPr>
          <p:nvPr>
            <p:ph type="title"/>
          </p:nvPr>
        </p:nvSpPr>
        <p:spPr>
          <a:xfrm>
            <a:off x="515511" y="857251"/>
            <a:ext cx="8227199" cy="4861199"/>
          </a:xfrm>
          <a:prstGeom prst="rect">
            <a:avLst/>
          </a:prstGeom>
          <a:noFill/>
          <a:ln>
            <a:noFill/>
          </a:ln>
        </p:spPr>
        <p:txBody>
          <a:bodyPr vert="horz" lIns="20575" tIns="20575" rIns="20575" bIns="20575" rtlCol="0" anchor="ctr" anchorCtr="0">
            <a:noAutofit/>
          </a:bodyPr>
          <a:lstStyle/>
          <a:p>
            <a:endParaRPr b="1" dirty="0">
              <a:solidFill>
                <a:srgbClr val="FFFFFF"/>
              </a:solidFill>
              <a:latin typeface="Helvetica Neue"/>
              <a:ea typeface="Helvetica Neue"/>
              <a:cs typeface="Helvetica Neue"/>
              <a:sym typeface="Helvetica Neue"/>
            </a:endParaRPr>
          </a:p>
          <a:p>
            <a:pPr>
              <a:buSzPct val="25000"/>
            </a:pPr>
            <a:r>
              <a:rPr lang="en-GB" sz="9600" b="1" spc="0" dirty="0">
                <a:solidFill>
                  <a:srgbClr val="FFFFFF"/>
                </a:solidFill>
                <a:latin typeface="Helvetica Neue"/>
                <a:ea typeface="Helvetica Neue"/>
                <a:cs typeface="Helvetica Neue"/>
                <a:sym typeface="Helvetica Neue"/>
              </a:rPr>
              <a:t>Alpha Concept</a:t>
            </a:r>
          </a:p>
          <a:p>
            <a:endParaRPr dirty="0"/>
          </a:p>
        </p:txBody>
      </p:sp>
    </p:spTree>
    <p:extLst>
      <p:ext uri="{BB962C8B-B14F-4D97-AF65-F5344CB8AC3E}">
        <p14:creationId xmlns:p14="http://schemas.microsoft.com/office/powerpoint/2010/main" val="4050240130"/>
      </p:ext>
    </p:extLst>
  </p:cSld>
  <p:clrMapOvr>
    <a:masterClrMapping/>
  </p:clrMapOvr>
  <p:transition spd="slow">
    <p:cut/>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8036AC7-78AD-1A46-A8D7-7F2C480EC481}"/>
              </a:ext>
            </a:extLst>
          </p:cNvPr>
          <p:cNvSpPr/>
          <p:nvPr/>
        </p:nvSpPr>
        <p:spPr>
          <a:xfrm>
            <a:off x="-30278" y="-2"/>
            <a:ext cx="9144000"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a:extLst>
              <a:ext uri="{FF2B5EF4-FFF2-40B4-BE49-F238E27FC236}">
                <a16:creationId xmlns:a16="http://schemas.microsoft.com/office/drawing/2014/main" id="{CFDFAD0D-679B-42AD-8C22-23678CB1A88F}"/>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643633" y="1252256"/>
            <a:ext cx="2010539" cy="4353485"/>
          </a:xfrm>
          <a:prstGeom prst="rect">
            <a:avLst/>
          </a:prstGeom>
        </p:spPr>
      </p:pic>
      <p:sp>
        <p:nvSpPr>
          <p:cNvPr id="2" name="Title 1">
            <a:extLst>
              <a:ext uri="{FF2B5EF4-FFF2-40B4-BE49-F238E27FC236}">
                <a16:creationId xmlns:a16="http://schemas.microsoft.com/office/drawing/2014/main" id="{2DB21250-0639-4C8F-B613-8A9180D74241}"/>
              </a:ext>
            </a:extLst>
          </p:cNvPr>
          <p:cNvSpPr>
            <a:spLocks noGrp="1"/>
          </p:cNvSpPr>
          <p:nvPr>
            <p:ph type="title"/>
          </p:nvPr>
        </p:nvSpPr>
        <p:spPr>
          <a:xfrm>
            <a:off x="474041" y="219722"/>
            <a:ext cx="4142232" cy="1676413"/>
          </a:xfrm>
        </p:spPr>
        <p:txBody>
          <a:bodyPr>
            <a:normAutofit/>
          </a:bodyPr>
          <a:lstStyle/>
          <a:p>
            <a:r>
              <a:rPr lang="en-GB" sz="6000" b="1" dirty="0">
                <a:latin typeface="Helvetica Neue" panose="02000503000000020004" pitchFamily="2" charset="0"/>
                <a:ea typeface="Helvetica Neue" panose="02000503000000020004" pitchFamily="2" charset="0"/>
                <a:cs typeface="Helvetica Neue" panose="02000503000000020004" pitchFamily="2" charset="0"/>
              </a:rPr>
              <a:t>Join in!</a:t>
            </a:r>
          </a:p>
        </p:txBody>
      </p:sp>
      <p:sp>
        <p:nvSpPr>
          <p:cNvPr id="4" name="Slide Number Placeholder 3">
            <a:extLst>
              <a:ext uri="{FF2B5EF4-FFF2-40B4-BE49-F238E27FC236}">
                <a16:creationId xmlns:a16="http://schemas.microsoft.com/office/drawing/2014/main" id="{F8B7CB04-442E-4FBD-9554-731E383EBCF7}"/>
              </a:ext>
            </a:extLst>
          </p:cNvPr>
          <p:cNvSpPr>
            <a:spLocks noGrp="1"/>
          </p:cNvSpPr>
          <p:nvPr>
            <p:ph type="sldNum" sz="quarter" idx="11"/>
          </p:nvPr>
        </p:nvSpPr>
        <p:spPr/>
        <p:txBody>
          <a:bodyPr/>
          <a:lstStyle/>
          <a:p>
            <a:fld id="{59395FB3-9C97-154F-86B2-7E381B951268}" type="slidenum">
              <a:rPr lang="en-US" smtClean="0"/>
              <a:pPr/>
              <a:t>12</a:t>
            </a:fld>
            <a:endParaRPr lang="en-US" dirty="0"/>
          </a:p>
        </p:txBody>
      </p:sp>
      <p:sp>
        <p:nvSpPr>
          <p:cNvPr id="5" name="Text Placeholder 4">
            <a:extLst>
              <a:ext uri="{FF2B5EF4-FFF2-40B4-BE49-F238E27FC236}">
                <a16:creationId xmlns:a16="http://schemas.microsoft.com/office/drawing/2014/main" id="{D80E347A-005E-490B-A10D-05ABEB156B8D}"/>
              </a:ext>
            </a:extLst>
          </p:cNvPr>
          <p:cNvSpPr>
            <a:spLocks noGrp="1"/>
          </p:cNvSpPr>
          <p:nvPr>
            <p:ph type="body" sz="quarter" idx="12"/>
          </p:nvPr>
        </p:nvSpPr>
        <p:spPr>
          <a:xfrm>
            <a:off x="1750244" y="3243591"/>
            <a:ext cx="3683177" cy="370817"/>
          </a:xfrm>
        </p:spPr>
        <p:txBody>
          <a:bodyPr>
            <a:normAutofit fontScale="92500" lnSpcReduction="10000"/>
          </a:bodyPr>
          <a:lstStyle/>
          <a:p>
            <a:r>
              <a:rPr lang="en-GB" sz="2800" b="1" dirty="0">
                <a:latin typeface="Helvetica Neue Thin" panose="020B0403020202020204" pitchFamily="34" charset="0"/>
                <a:ea typeface="Helvetica Neue Thin" panose="020B0403020202020204" pitchFamily="34" charset="0"/>
              </a:rPr>
              <a:t>ibm.biz/no2pollution</a:t>
            </a:r>
          </a:p>
        </p:txBody>
      </p:sp>
      <p:sp>
        <p:nvSpPr>
          <p:cNvPr id="6" name="Shape 233">
            <a:extLst>
              <a:ext uri="{FF2B5EF4-FFF2-40B4-BE49-F238E27FC236}">
                <a16:creationId xmlns:a16="http://schemas.microsoft.com/office/drawing/2014/main" id="{16AA5CAA-7201-2C4C-9818-0949F39E0FFC}"/>
              </a:ext>
            </a:extLst>
          </p:cNvPr>
          <p:cNvSpPr/>
          <p:nvPr/>
        </p:nvSpPr>
        <p:spPr>
          <a:xfrm>
            <a:off x="0" y="6343501"/>
            <a:ext cx="9144000" cy="514499"/>
          </a:xfrm>
          <a:prstGeom prst="rect">
            <a:avLst/>
          </a:prstGeom>
          <a:solidFill>
            <a:srgbClr val="008BCC"/>
          </a:solidFill>
          <a:ln>
            <a:noFill/>
          </a:ln>
        </p:spPr>
        <p:txBody>
          <a:bodyPr lIns="0" tIns="0" rIns="0" bIns="0" anchor="ctr" anchorCtr="0">
            <a:noAutofit/>
          </a:bodyPr>
          <a:lstStyle/>
          <a:p>
            <a:pPr marL="25400" marR="25400" algn="ctr"/>
            <a:endParaRPr sz="3100" i="1">
              <a:latin typeface="Cabin"/>
              <a:ea typeface="Cabin"/>
              <a:cs typeface="Cabin"/>
              <a:sym typeface="Cabin"/>
            </a:endParaRPr>
          </a:p>
        </p:txBody>
      </p:sp>
    </p:spTree>
    <p:extLst>
      <p:ext uri="{BB962C8B-B14F-4D97-AF65-F5344CB8AC3E}">
        <p14:creationId xmlns:p14="http://schemas.microsoft.com/office/powerpoint/2010/main" val="42356595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B30EC67-94A2-AC44-8E05-23DB51A0978D}"/>
              </a:ext>
            </a:extLst>
          </p:cNvPr>
          <p:cNvSpPr/>
          <p:nvPr/>
        </p:nvSpPr>
        <p:spPr>
          <a:xfrm>
            <a:off x="-10790" y="-2"/>
            <a:ext cx="9144000"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Graphic 10">
            <a:extLst>
              <a:ext uri="{FF2B5EF4-FFF2-40B4-BE49-F238E27FC236}">
                <a16:creationId xmlns:a16="http://schemas.microsoft.com/office/drawing/2014/main" id="{51D11489-1FF4-4D2A-993F-5942E501FB1B}"/>
              </a:ext>
            </a:extLst>
          </p:cNvPr>
          <p:cNvPicPr>
            <a:picLocks noChangeAspect="1"/>
          </p:cNvPicPr>
          <p:nvPr/>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3566731" y="1252256"/>
            <a:ext cx="2010539" cy="4353485"/>
          </a:xfrm>
          <a:prstGeom prst="rect">
            <a:avLst/>
          </a:prstGeom>
        </p:spPr>
      </p:pic>
      <p:sp>
        <p:nvSpPr>
          <p:cNvPr id="4" name="Slide Number Placeholder 3">
            <a:extLst>
              <a:ext uri="{FF2B5EF4-FFF2-40B4-BE49-F238E27FC236}">
                <a16:creationId xmlns:a16="http://schemas.microsoft.com/office/drawing/2014/main" id="{3881DC0C-5C34-42EA-BE2C-C297BF6C35A0}"/>
              </a:ext>
            </a:extLst>
          </p:cNvPr>
          <p:cNvSpPr>
            <a:spLocks noGrp="1"/>
          </p:cNvSpPr>
          <p:nvPr>
            <p:ph type="sldNum" sz="quarter" idx="11"/>
          </p:nvPr>
        </p:nvSpPr>
        <p:spPr/>
        <p:txBody>
          <a:bodyPr/>
          <a:lstStyle/>
          <a:p>
            <a:fld id="{59395FB3-9C97-154F-86B2-7E381B951268}" type="slidenum">
              <a:rPr lang="en-US" smtClean="0"/>
              <a:pPr/>
              <a:t>13</a:t>
            </a:fld>
            <a:endParaRPr lang="en-US" dirty="0"/>
          </a:p>
        </p:txBody>
      </p:sp>
      <p:sp>
        <p:nvSpPr>
          <p:cNvPr id="10" name="Text Placeholder 4">
            <a:extLst>
              <a:ext uri="{FF2B5EF4-FFF2-40B4-BE49-F238E27FC236}">
                <a16:creationId xmlns:a16="http://schemas.microsoft.com/office/drawing/2014/main" id="{8CD92D3A-23C0-41F7-BA0A-BD167BE30CF6}"/>
              </a:ext>
            </a:extLst>
          </p:cNvPr>
          <p:cNvSpPr>
            <a:spLocks noGrp="1"/>
          </p:cNvSpPr>
          <p:nvPr>
            <p:ph type="body" sz="quarter" idx="12"/>
          </p:nvPr>
        </p:nvSpPr>
        <p:spPr>
          <a:xfrm>
            <a:off x="6243455" y="968752"/>
            <a:ext cx="3683177" cy="370817"/>
          </a:xfrm>
        </p:spPr>
        <p:txBody>
          <a:bodyPr/>
          <a:lstStyle/>
          <a:p>
            <a:r>
              <a:rPr lang="en-GB" sz="1800" dirty="0">
                <a:latin typeface="Helvetica Neue Thin" panose="020B0403020202020204" pitchFamily="34" charset="0"/>
                <a:ea typeface="Helvetica Neue Thin" panose="020B0403020202020204" pitchFamily="34" charset="0"/>
              </a:rPr>
              <a:t>ibm.biz/no2pollution</a:t>
            </a:r>
          </a:p>
        </p:txBody>
      </p:sp>
      <p:sp>
        <p:nvSpPr>
          <p:cNvPr id="5" name="Shape 233">
            <a:extLst>
              <a:ext uri="{FF2B5EF4-FFF2-40B4-BE49-F238E27FC236}">
                <a16:creationId xmlns:a16="http://schemas.microsoft.com/office/drawing/2014/main" id="{931B179E-F362-A54D-8C4C-37272BF43F3A}"/>
              </a:ext>
            </a:extLst>
          </p:cNvPr>
          <p:cNvSpPr/>
          <p:nvPr/>
        </p:nvSpPr>
        <p:spPr>
          <a:xfrm>
            <a:off x="0" y="6343501"/>
            <a:ext cx="9144000" cy="514499"/>
          </a:xfrm>
          <a:prstGeom prst="rect">
            <a:avLst/>
          </a:prstGeom>
          <a:solidFill>
            <a:srgbClr val="008BCC"/>
          </a:solidFill>
          <a:ln>
            <a:noFill/>
          </a:ln>
        </p:spPr>
        <p:txBody>
          <a:bodyPr lIns="0" tIns="0" rIns="0" bIns="0" anchor="ctr" anchorCtr="0">
            <a:noAutofit/>
          </a:bodyPr>
          <a:lstStyle/>
          <a:p>
            <a:pPr marL="25400" marR="25400" algn="ctr"/>
            <a:endParaRPr sz="3100" i="1">
              <a:latin typeface="Cabin"/>
              <a:ea typeface="Cabin"/>
              <a:cs typeface="Cabin"/>
              <a:sym typeface="Cabin"/>
            </a:endParaRPr>
          </a:p>
        </p:txBody>
      </p:sp>
    </p:spTree>
    <p:extLst>
      <p:ext uri="{BB962C8B-B14F-4D97-AF65-F5344CB8AC3E}">
        <p14:creationId xmlns:p14="http://schemas.microsoft.com/office/powerpoint/2010/main" val="7879472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500">
        <p159:morph option="byObject"/>
      </p:transition>
    </mc:Choice>
    <mc:Fallback xmlns="">
      <p:transition spd="slow" advClick="0" advTm="50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9B569F4-3666-C14F-AC39-B7D82E748DC3}"/>
              </a:ext>
            </a:extLst>
          </p:cNvPr>
          <p:cNvSpPr/>
          <p:nvPr/>
        </p:nvSpPr>
        <p:spPr>
          <a:xfrm>
            <a:off x="-1" y="0"/>
            <a:ext cx="9144000"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Graphic 9">
            <a:extLst>
              <a:ext uri="{FF2B5EF4-FFF2-40B4-BE49-F238E27FC236}">
                <a16:creationId xmlns:a16="http://schemas.microsoft.com/office/drawing/2014/main" id="{95C9F902-9191-4E1E-9848-EAB50A94A92E}"/>
              </a:ext>
            </a:extLst>
          </p:cNvPr>
          <p:cNvPicPr>
            <a:picLocks noChangeAspect="1"/>
          </p:cNvPicPr>
          <p:nvPr/>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3566731" y="1252256"/>
            <a:ext cx="2010539" cy="4353485"/>
          </a:xfrm>
          <a:prstGeom prst="rect">
            <a:avLst/>
          </a:prstGeom>
        </p:spPr>
      </p:pic>
      <p:sp>
        <p:nvSpPr>
          <p:cNvPr id="4" name="Slide Number Placeholder 3">
            <a:extLst>
              <a:ext uri="{FF2B5EF4-FFF2-40B4-BE49-F238E27FC236}">
                <a16:creationId xmlns:a16="http://schemas.microsoft.com/office/drawing/2014/main" id="{3881DC0C-5C34-42EA-BE2C-C297BF6C35A0}"/>
              </a:ext>
            </a:extLst>
          </p:cNvPr>
          <p:cNvSpPr>
            <a:spLocks noGrp="1"/>
          </p:cNvSpPr>
          <p:nvPr>
            <p:ph type="sldNum" sz="quarter" idx="11"/>
          </p:nvPr>
        </p:nvSpPr>
        <p:spPr/>
        <p:txBody>
          <a:bodyPr/>
          <a:lstStyle/>
          <a:p>
            <a:fld id="{59395FB3-9C97-154F-86B2-7E381B951268}" type="slidenum">
              <a:rPr lang="en-US" smtClean="0"/>
              <a:pPr/>
              <a:t>14</a:t>
            </a:fld>
            <a:endParaRPr lang="en-US" dirty="0"/>
          </a:p>
        </p:txBody>
      </p:sp>
      <p:sp>
        <p:nvSpPr>
          <p:cNvPr id="2" name="TextBox 1">
            <a:extLst>
              <a:ext uri="{FF2B5EF4-FFF2-40B4-BE49-F238E27FC236}">
                <a16:creationId xmlns:a16="http://schemas.microsoft.com/office/drawing/2014/main" id="{0CA6842F-5B8A-483E-BEDC-1207624BB896}"/>
              </a:ext>
            </a:extLst>
          </p:cNvPr>
          <p:cNvSpPr txBox="1"/>
          <p:nvPr/>
        </p:nvSpPr>
        <p:spPr>
          <a:xfrm>
            <a:off x="297805" y="1141757"/>
            <a:ext cx="2825614" cy="954107"/>
          </a:xfrm>
          <a:prstGeom prst="rect">
            <a:avLst/>
          </a:prstGeom>
          <a:noFill/>
        </p:spPr>
        <p:txBody>
          <a:bodyPr wrap="square" rtlCol="0">
            <a:spAutoFit/>
          </a:bodyPr>
          <a:lstStyle/>
          <a:p>
            <a:r>
              <a:rPr lang="en-GB" sz="2800" b="1" dirty="0">
                <a:latin typeface="Helvetica Neue" panose="02000503000000020004" pitchFamily="2" charset="0"/>
                <a:ea typeface="Helvetica Neue" panose="02000503000000020004" pitchFamily="2" charset="0"/>
                <a:cs typeface="Helvetica Neue" panose="02000503000000020004" pitchFamily="2" charset="0"/>
              </a:rPr>
              <a:t>Let’s register our car.</a:t>
            </a:r>
          </a:p>
        </p:txBody>
      </p:sp>
      <p:sp>
        <p:nvSpPr>
          <p:cNvPr id="7" name="TextBox 6">
            <a:extLst>
              <a:ext uri="{FF2B5EF4-FFF2-40B4-BE49-F238E27FC236}">
                <a16:creationId xmlns:a16="http://schemas.microsoft.com/office/drawing/2014/main" id="{AF48D930-0FD8-4EC9-99FB-D84447680EDD}"/>
              </a:ext>
            </a:extLst>
          </p:cNvPr>
          <p:cNvSpPr txBox="1"/>
          <p:nvPr/>
        </p:nvSpPr>
        <p:spPr>
          <a:xfrm>
            <a:off x="959040" y="2752275"/>
            <a:ext cx="1772386" cy="738664"/>
          </a:xfrm>
          <a:prstGeom prst="rect">
            <a:avLst/>
          </a:prstGeom>
          <a:noFill/>
        </p:spPr>
        <p:txBody>
          <a:bodyPr wrap="square" rtlCol="0">
            <a:spAutoFit/>
          </a:bodyPr>
          <a:lstStyle/>
          <a:p>
            <a:r>
              <a:rPr lang="en-GB" sz="2100" dirty="0">
                <a:latin typeface="Helvetica Neue Light" panose="02000403000000020004" pitchFamily="2" charset="0"/>
                <a:ea typeface="Helvetica Neue Light" panose="02000403000000020004" pitchFamily="2" charset="0"/>
                <a:cs typeface="Helvetica Neue" panose="02000503000000020004" pitchFamily="2" charset="0"/>
              </a:rPr>
              <a:t>1. Click the menu</a:t>
            </a:r>
          </a:p>
        </p:txBody>
      </p:sp>
      <p:sp>
        <p:nvSpPr>
          <p:cNvPr id="9" name="Text Placeholder 4">
            <a:extLst>
              <a:ext uri="{FF2B5EF4-FFF2-40B4-BE49-F238E27FC236}">
                <a16:creationId xmlns:a16="http://schemas.microsoft.com/office/drawing/2014/main" id="{2BC8C774-9432-4873-A73E-EC789FFB309E}"/>
              </a:ext>
            </a:extLst>
          </p:cNvPr>
          <p:cNvSpPr>
            <a:spLocks noGrp="1"/>
          </p:cNvSpPr>
          <p:nvPr>
            <p:ph type="body" sz="quarter" idx="12"/>
          </p:nvPr>
        </p:nvSpPr>
        <p:spPr>
          <a:xfrm>
            <a:off x="6243455" y="968752"/>
            <a:ext cx="3683177" cy="370817"/>
          </a:xfrm>
        </p:spPr>
        <p:txBody>
          <a:bodyPr/>
          <a:lstStyle/>
          <a:p>
            <a:r>
              <a:rPr lang="en-GB" sz="1800" dirty="0">
                <a:latin typeface="Helvetica Neue Thin" panose="020B0403020202020204" pitchFamily="34" charset="0"/>
                <a:ea typeface="Helvetica Neue Thin" panose="020B0403020202020204" pitchFamily="34" charset="0"/>
              </a:rPr>
              <a:t>ibm.biz/no2pollution</a:t>
            </a:r>
          </a:p>
        </p:txBody>
      </p:sp>
      <p:cxnSp>
        <p:nvCxnSpPr>
          <p:cNvPr id="8" name="Straight Arrow Connector 7">
            <a:extLst>
              <a:ext uri="{FF2B5EF4-FFF2-40B4-BE49-F238E27FC236}">
                <a16:creationId xmlns:a16="http://schemas.microsoft.com/office/drawing/2014/main" id="{91786880-9D17-408E-804C-4CDA1C5843B6}"/>
              </a:ext>
            </a:extLst>
          </p:cNvPr>
          <p:cNvCxnSpPr>
            <a:cxnSpLocks/>
          </p:cNvCxnSpPr>
          <p:nvPr/>
        </p:nvCxnSpPr>
        <p:spPr bwMode="auto">
          <a:xfrm flipV="1">
            <a:off x="2493016" y="1617009"/>
            <a:ext cx="1178031" cy="1459526"/>
          </a:xfrm>
          <a:prstGeom prst="straightConnector1">
            <a:avLst/>
          </a:prstGeom>
          <a:ln>
            <a:headEnd type="none" w="med" len="med"/>
            <a:tailEnd type="triangle"/>
          </a:ln>
        </p:spPr>
        <p:style>
          <a:lnRef idx="3">
            <a:schemeClr val="accent3"/>
          </a:lnRef>
          <a:fillRef idx="0">
            <a:schemeClr val="accent3"/>
          </a:fillRef>
          <a:effectRef idx="2">
            <a:schemeClr val="accent3"/>
          </a:effectRef>
          <a:fontRef idx="minor">
            <a:schemeClr val="tx1"/>
          </a:fontRef>
        </p:style>
      </p:cxnSp>
      <p:sp>
        <p:nvSpPr>
          <p:cNvPr id="11" name="Shape 233">
            <a:extLst>
              <a:ext uri="{FF2B5EF4-FFF2-40B4-BE49-F238E27FC236}">
                <a16:creationId xmlns:a16="http://schemas.microsoft.com/office/drawing/2014/main" id="{AFB2EDED-2111-304F-B060-D2FD5FADF5ED}"/>
              </a:ext>
            </a:extLst>
          </p:cNvPr>
          <p:cNvSpPr/>
          <p:nvPr/>
        </p:nvSpPr>
        <p:spPr>
          <a:xfrm>
            <a:off x="0" y="6343501"/>
            <a:ext cx="9144000" cy="514499"/>
          </a:xfrm>
          <a:prstGeom prst="rect">
            <a:avLst/>
          </a:prstGeom>
          <a:solidFill>
            <a:srgbClr val="008BCC"/>
          </a:solidFill>
          <a:ln>
            <a:noFill/>
          </a:ln>
        </p:spPr>
        <p:txBody>
          <a:bodyPr lIns="0" tIns="0" rIns="0" bIns="0" anchor="ctr" anchorCtr="0">
            <a:noAutofit/>
          </a:bodyPr>
          <a:lstStyle/>
          <a:p>
            <a:pPr marL="25400" marR="25400" algn="ctr"/>
            <a:endParaRPr sz="3100" i="1">
              <a:latin typeface="Cabin"/>
              <a:ea typeface="Cabin"/>
              <a:cs typeface="Cabin"/>
              <a:sym typeface="Cabin"/>
            </a:endParaRPr>
          </a:p>
        </p:txBody>
      </p:sp>
    </p:spTree>
    <p:extLst>
      <p:ext uri="{BB962C8B-B14F-4D97-AF65-F5344CB8AC3E}">
        <p14:creationId xmlns:p14="http://schemas.microsoft.com/office/powerpoint/2010/main" val="3958606630"/>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100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D0BE351-2FE4-7E4E-AA91-B5AE6DFEDB1A}"/>
              </a:ext>
            </a:extLst>
          </p:cNvPr>
          <p:cNvSpPr/>
          <p:nvPr/>
        </p:nvSpPr>
        <p:spPr>
          <a:xfrm>
            <a:off x="-1" y="0"/>
            <a:ext cx="9144000"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raphic 12">
            <a:extLst>
              <a:ext uri="{FF2B5EF4-FFF2-40B4-BE49-F238E27FC236}">
                <a16:creationId xmlns:a16="http://schemas.microsoft.com/office/drawing/2014/main" id="{A34C11AA-2805-459F-A595-0975C92AD1F9}"/>
              </a:ext>
            </a:extLst>
          </p:cNvPr>
          <p:cNvPicPr>
            <a:picLocks noChangeAspect="1"/>
          </p:cNvPicPr>
          <p:nvPr/>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3566731" y="1252256"/>
            <a:ext cx="2010539" cy="4353485"/>
          </a:xfrm>
          <a:prstGeom prst="rect">
            <a:avLst/>
          </a:prstGeom>
        </p:spPr>
      </p:pic>
      <p:sp>
        <p:nvSpPr>
          <p:cNvPr id="4" name="Slide Number Placeholder 3">
            <a:extLst>
              <a:ext uri="{FF2B5EF4-FFF2-40B4-BE49-F238E27FC236}">
                <a16:creationId xmlns:a16="http://schemas.microsoft.com/office/drawing/2014/main" id="{3881DC0C-5C34-42EA-BE2C-C297BF6C35A0}"/>
              </a:ext>
            </a:extLst>
          </p:cNvPr>
          <p:cNvSpPr>
            <a:spLocks noGrp="1"/>
          </p:cNvSpPr>
          <p:nvPr>
            <p:ph type="sldNum" sz="quarter" idx="11"/>
          </p:nvPr>
        </p:nvSpPr>
        <p:spPr/>
        <p:txBody>
          <a:bodyPr/>
          <a:lstStyle/>
          <a:p>
            <a:fld id="{59395FB3-9C97-154F-86B2-7E381B951268}" type="slidenum">
              <a:rPr lang="en-US" smtClean="0"/>
              <a:pPr/>
              <a:t>15</a:t>
            </a:fld>
            <a:endParaRPr lang="en-US" dirty="0"/>
          </a:p>
        </p:txBody>
      </p:sp>
      <p:sp>
        <p:nvSpPr>
          <p:cNvPr id="9" name="TextBox 8">
            <a:extLst>
              <a:ext uri="{FF2B5EF4-FFF2-40B4-BE49-F238E27FC236}">
                <a16:creationId xmlns:a16="http://schemas.microsoft.com/office/drawing/2014/main" id="{E0D86AB8-3060-464D-8A50-847C01715398}"/>
              </a:ext>
            </a:extLst>
          </p:cNvPr>
          <p:cNvSpPr txBox="1"/>
          <p:nvPr/>
        </p:nvSpPr>
        <p:spPr>
          <a:xfrm>
            <a:off x="297805" y="4255835"/>
            <a:ext cx="1965629" cy="738664"/>
          </a:xfrm>
          <a:prstGeom prst="rect">
            <a:avLst/>
          </a:prstGeom>
          <a:noFill/>
        </p:spPr>
        <p:txBody>
          <a:bodyPr wrap="square" rtlCol="0">
            <a:spAutoFit/>
          </a:bodyPr>
          <a:lstStyle/>
          <a:p>
            <a:r>
              <a:rPr lang="en-GB" sz="2100" dirty="0">
                <a:latin typeface="Helvetica Neue Light" panose="02000403000000020004" pitchFamily="2" charset="0"/>
                <a:ea typeface="Helvetica Neue Light" panose="02000403000000020004" pitchFamily="2" charset="0"/>
                <a:cs typeface="IBM Plex Sans" charset="0"/>
              </a:rPr>
              <a:t>2. Tap “Enable Eco Modes”</a:t>
            </a:r>
          </a:p>
        </p:txBody>
      </p:sp>
      <p:cxnSp>
        <p:nvCxnSpPr>
          <p:cNvPr id="10" name="Straight Arrow Connector 9">
            <a:extLst>
              <a:ext uri="{FF2B5EF4-FFF2-40B4-BE49-F238E27FC236}">
                <a16:creationId xmlns:a16="http://schemas.microsoft.com/office/drawing/2014/main" id="{FB9908C5-4BC2-46C2-A064-958EDF92BB3C}"/>
              </a:ext>
            </a:extLst>
          </p:cNvPr>
          <p:cNvCxnSpPr>
            <a:cxnSpLocks/>
            <a:stCxn id="9" idx="3"/>
          </p:cNvCxnSpPr>
          <p:nvPr/>
        </p:nvCxnSpPr>
        <p:spPr bwMode="auto">
          <a:xfrm flipV="1">
            <a:off x="2263434" y="4524936"/>
            <a:ext cx="1380720" cy="100231"/>
          </a:xfrm>
          <a:prstGeom prst="straightConnector1">
            <a:avLst/>
          </a:prstGeom>
          <a:ln>
            <a:headEnd type="none" w="med" len="med"/>
            <a:tailEnd type="triangle"/>
          </a:ln>
        </p:spPr>
        <p:style>
          <a:lnRef idx="3">
            <a:schemeClr val="accent3"/>
          </a:lnRef>
          <a:fillRef idx="0">
            <a:schemeClr val="accent3"/>
          </a:fillRef>
          <a:effectRef idx="2">
            <a:schemeClr val="accent3"/>
          </a:effectRef>
          <a:fontRef idx="minor">
            <a:schemeClr val="tx1"/>
          </a:fontRef>
        </p:style>
      </p:cxnSp>
      <p:sp>
        <p:nvSpPr>
          <p:cNvPr id="11" name="Shape 233">
            <a:extLst>
              <a:ext uri="{FF2B5EF4-FFF2-40B4-BE49-F238E27FC236}">
                <a16:creationId xmlns:a16="http://schemas.microsoft.com/office/drawing/2014/main" id="{4D81BB4F-C7B1-A549-BC8B-AC9D9B07B10B}"/>
              </a:ext>
            </a:extLst>
          </p:cNvPr>
          <p:cNvSpPr/>
          <p:nvPr/>
        </p:nvSpPr>
        <p:spPr>
          <a:xfrm>
            <a:off x="0" y="6343501"/>
            <a:ext cx="9144000" cy="514499"/>
          </a:xfrm>
          <a:prstGeom prst="rect">
            <a:avLst/>
          </a:prstGeom>
          <a:solidFill>
            <a:srgbClr val="008BCC"/>
          </a:solidFill>
          <a:ln>
            <a:noFill/>
          </a:ln>
        </p:spPr>
        <p:txBody>
          <a:bodyPr lIns="0" tIns="0" rIns="0" bIns="0" anchor="ctr" anchorCtr="0">
            <a:noAutofit/>
          </a:bodyPr>
          <a:lstStyle/>
          <a:p>
            <a:pPr marL="25400" marR="25400" algn="ctr"/>
            <a:endParaRPr sz="3100" i="1">
              <a:latin typeface="Cabin"/>
              <a:ea typeface="Cabin"/>
              <a:cs typeface="Cabin"/>
              <a:sym typeface="Cabin"/>
            </a:endParaRPr>
          </a:p>
        </p:txBody>
      </p:sp>
      <p:sp>
        <p:nvSpPr>
          <p:cNvPr id="16" name="TextBox 15">
            <a:extLst>
              <a:ext uri="{FF2B5EF4-FFF2-40B4-BE49-F238E27FC236}">
                <a16:creationId xmlns:a16="http://schemas.microsoft.com/office/drawing/2014/main" id="{952EAAED-1BEA-4840-84B4-6F39D7D82BAC}"/>
              </a:ext>
            </a:extLst>
          </p:cNvPr>
          <p:cNvSpPr txBox="1"/>
          <p:nvPr/>
        </p:nvSpPr>
        <p:spPr>
          <a:xfrm>
            <a:off x="297805" y="1141757"/>
            <a:ext cx="2825614" cy="954107"/>
          </a:xfrm>
          <a:prstGeom prst="rect">
            <a:avLst/>
          </a:prstGeom>
          <a:noFill/>
        </p:spPr>
        <p:txBody>
          <a:bodyPr wrap="square" rtlCol="0">
            <a:spAutoFit/>
          </a:bodyPr>
          <a:lstStyle/>
          <a:p>
            <a:r>
              <a:rPr lang="en-GB" sz="2800" b="1" dirty="0">
                <a:latin typeface="Helvetica Neue" panose="02000503000000020004" pitchFamily="2" charset="0"/>
                <a:ea typeface="Helvetica Neue" panose="02000503000000020004" pitchFamily="2" charset="0"/>
                <a:cs typeface="Helvetica Neue" panose="02000503000000020004" pitchFamily="2" charset="0"/>
              </a:rPr>
              <a:t>Let’s register our car.</a:t>
            </a:r>
          </a:p>
        </p:txBody>
      </p:sp>
      <p:sp>
        <p:nvSpPr>
          <p:cNvPr id="17" name="TextBox 16">
            <a:extLst>
              <a:ext uri="{FF2B5EF4-FFF2-40B4-BE49-F238E27FC236}">
                <a16:creationId xmlns:a16="http://schemas.microsoft.com/office/drawing/2014/main" id="{FC778F9D-ECBF-C647-8269-1ED521695ABD}"/>
              </a:ext>
            </a:extLst>
          </p:cNvPr>
          <p:cNvSpPr txBox="1"/>
          <p:nvPr/>
        </p:nvSpPr>
        <p:spPr>
          <a:xfrm>
            <a:off x="959040" y="2752275"/>
            <a:ext cx="1772386" cy="738664"/>
          </a:xfrm>
          <a:prstGeom prst="rect">
            <a:avLst/>
          </a:prstGeom>
          <a:noFill/>
        </p:spPr>
        <p:txBody>
          <a:bodyPr wrap="square" rtlCol="0">
            <a:spAutoFit/>
          </a:bodyPr>
          <a:lstStyle/>
          <a:p>
            <a:r>
              <a:rPr lang="en-GB" sz="2100" dirty="0">
                <a:solidFill>
                  <a:schemeClr val="tx1">
                    <a:lumMod val="50000"/>
                    <a:lumOff val="50000"/>
                  </a:schemeClr>
                </a:solidFill>
                <a:latin typeface="Helvetica Neue Light" panose="02000403000000020004" pitchFamily="2" charset="0"/>
                <a:ea typeface="Helvetica Neue Light" panose="02000403000000020004" pitchFamily="2" charset="0"/>
                <a:cs typeface="Helvetica Neue" panose="02000503000000020004" pitchFamily="2" charset="0"/>
              </a:rPr>
              <a:t>1. Click the menu</a:t>
            </a:r>
          </a:p>
        </p:txBody>
      </p:sp>
      <p:sp>
        <p:nvSpPr>
          <p:cNvPr id="18" name="Text Placeholder 4">
            <a:extLst>
              <a:ext uri="{FF2B5EF4-FFF2-40B4-BE49-F238E27FC236}">
                <a16:creationId xmlns:a16="http://schemas.microsoft.com/office/drawing/2014/main" id="{B59D7337-DCD8-2D4D-AA2F-954C015803D1}"/>
              </a:ext>
            </a:extLst>
          </p:cNvPr>
          <p:cNvSpPr>
            <a:spLocks noGrp="1"/>
          </p:cNvSpPr>
          <p:nvPr>
            <p:ph type="body" sz="quarter" idx="12"/>
          </p:nvPr>
        </p:nvSpPr>
        <p:spPr>
          <a:xfrm>
            <a:off x="6243455" y="968752"/>
            <a:ext cx="3683177" cy="370817"/>
          </a:xfrm>
        </p:spPr>
        <p:txBody>
          <a:bodyPr/>
          <a:lstStyle/>
          <a:p>
            <a:r>
              <a:rPr lang="en-GB" sz="1800" dirty="0">
                <a:latin typeface="Helvetica Neue Thin" panose="020B0403020202020204" pitchFamily="34" charset="0"/>
                <a:ea typeface="Helvetica Neue Thin" panose="020B0403020202020204" pitchFamily="34" charset="0"/>
              </a:rPr>
              <a:t>ibm.biz/no2pollution</a:t>
            </a:r>
          </a:p>
        </p:txBody>
      </p:sp>
    </p:spTree>
    <p:extLst>
      <p:ext uri="{BB962C8B-B14F-4D97-AF65-F5344CB8AC3E}">
        <p14:creationId xmlns:p14="http://schemas.microsoft.com/office/powerpoint/2010/main" val="31178926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10" presetClass="entr" presetSubtype="0" fill="hold" grpId="0" nodeType="afterEffect">
                                  <p:stCondLst>
                                    <p:cond delay="100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501EB9EE-B947-E24B-8723-9B088C0C331D}"/>
              </a:ext>
            </a:extLst>
          </p:cNvPr>
          <p:cNvSpPr/>
          <p:nvPr/>
        </p:nvSpPr>
        <p:spPr>
          <a:xfrm>
            <a:off x="-1" y="0"/>
            <a:ext cx="9144000"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Graphic 16">
            <a:extLst>
              <a:ext uri="{FF2B5EF4-FFF2-40B4-BE49-F238E27FC236}">
                <a16:creationId xmlns:a16="http://schemas.microsoft.com/office/drawing/2014/main" id="{9EF3DF4F-FD1D-4CB8-8696-D5C294174DC2}"/>
              </a:ext>
            </a:extLst>
          </p:cNvPr>
          <p:cNvPicPr>
            <a:picLocks noChangeAspect="1"/>
          </p:cNvPicPr>
          <p:nvPr/>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3566731" y="1252256"/>
            <a:ext cx="2010539" cy="4353485"/>
          </a:xfrm>
          <a:prstGeom prst="rect">
            <a:avLst/>
          </a:prstGeom>
        </p:spPr>
      </p:pic>
      <p:sp>
        <p:nvSpPr>
          <p:cNvPr id="4" name="Slide Number Placeholder 3">
            <a:extLst>
              <a:ext uri="{FF2B5EF4-FFF2-40B4-BE49-F238E27FC236}">
                <a16:creationId xmlns:a16="http://schemas.microsoft.com/office/drawing/2014/main" id="{3881DC0C-5C34-42EA-BE2C-C297BF6C35A0}"/>
              </a:ext>
            </a:extLst>
          </p:cNvPr>
          <p:cNvSpPr>
            <a:spLocks noGrp="1"/>
          </p:cNvSpPr>
          <p:nvPr>
            <p:ph type="sldNum" sz="quarter" idx="11"/>
          </p:nvPr>
        </p:nvSpPr>
        <p:spPr/>
        <p:txBody>
          <a:bodyPr/>
          <a:lstStyle/>
          <a:p>
            <a:fld id="{59395FB3-9C97-154F-86B2-7E381B951268}" type="slidenum">
              <a:rPr lang="en-US" smtClean="0"/>
              <a:pPr/>
              <a:t>16</a:t>
            </a:fld>
            <a:endParaRPr lang="en-US" dirty="0"/>
          </a:p>
        </p:txBody>
      </p:sp>
      <p:cxnSp>
        <p:nvCxnSpPr>
          <p:cNvPr id="10" name="Straight Arrow Connector 9">
            <a:extLst>
              <a:ext uri="{FF2B5EF4-FFF2-40B4-BE49-F238E27FC236}">
                <a16:creationId xmlns:a16="http://schemas.microsoft.com/office/drawing/2014/main" id="{FB9908C5-4BC2-46C2-A064-958EDF92BB3C}"/>
              </a:ext>
            </a:extLst>
          </p:cNvPr>
          <p:cNvCxnSpPr>
            <a:cxnSpLocks/>
          </p:cNvCxnSpPr>
          <p:nvPr/>
        </p:nvCxnSpPr>
        <p:spPr bwMode="auto">
          <a:xfrm flipH="1">
            <a:off x="5235105" y="3492872"/>
            <a:ext cx="1333783" cy="0"/>
          </a:xfrm>
          <a:prstGeom prst="straightConnector1">
            <a:avLst/>
          </a:prstGeom>
          <a:ln>
            <a:headEnd type="none" w="med" len="med"/>
            <a:tailEnd type="triangle"/>
          </a:ln>
        </p:spPr>
        <p:style>
          <a:lnRef idx="3">
            <a:schemeClr val="accent3"/>
          </a:lnRef>
          <a:fillRef idx="0">
            <a:schemeClr val="accent3"/>
          </a:fillRef>
          <a:effectRef idx="2">
            <a:schemeClr val="accent3"/>
          </a:effectRef>
          <a:fontRef idx="minor">
            <a:schemeClr val="tx1"/>
          </a:fontRef>
        </p:style>
      </p:cxnSp>
      <p:sp>
        <p:nvSpPr>
          <p:cNvPr id="11" name="Shape 233">
            <a:extLst>
              <a:ext uri="{FF2B5EF4-FFF2-40B4-BE49-F238E27FC236}">
                <a16:creationId xmlns:a16="http://schemas.microsoft.com/office/drawing/2014/main" id="{A05E6C61-82E2-534A-88CF-5730112A18F6}"/>
              </a:ext>
            </a:extLst>
          </p:cNvPr>
          <p:cNvSpPr/>
          <p:nvPr/>
        </p:nvSpPr>
        <p:spPr>
          <a:xfrm>
            <a:off x="0" y="6343501"/>
            <a:ext cx="9144000" cy="514499"/>
          </a:xfrm>
          <a:prstGeom prst="rect">
            <a:avLst/>
          </a:prstGeom>
          <a:solidFill>
            <a:srgbClr val="008BCC"/>
          </a:solidFill>
          <a:ln>
            <a:noFill/>
          </a:ln>
        </p:spPr>
        <p:txBody>
          <a:bodyPr lIns="0" tIns="0" rIns="0" bIns="0" anchor="ctr" anchorCtr="0">
            <a:noAutofit/>
          </a:bodyPr>
          <a:lstStyle/>
          <a:p>
            <a:pPr marL="25400" marR="25400" algn="ctr"/>
            <a:endParaRPr sz="3100" i="1">
              <a:latin typeface="Cabin"/>
              <a:ea typeface="Cabin"/>
              <a:cs typeface="Cabin"/>
              <a:sym typeface="Cabin"/>
            </a:endParaRPr>
          </a:p>
        </p:txBody>
      </p:sp>
      <p:sp>
        <p:nvSpPr>
          <p:cNvPr id="14" name="Text Placeholder 4">
            <a:extLst>
              <a:ext uri="{FF2B5EF4-FFF2-40B4-BE49-F238E27FC236}">
                <a16:creationId xmlns:a16="http://schemas.microsoft.com/office/drawing/2014/main" id="{3F9618DA-C095-E54A-A62E-016273BFA55E}"/>
              </a:ext>
            </a:extLst>
          </p:cNvPr>
          <p:cNvSpPr>
            <a:spLocks noGrp="1"/>
          </p:cNvSpPr>
          <p:nvPr>
            <p:ph type="body" sz="quarter" idx="12"/>
          </p:nvPr>
        </p:nvSpPr>
        <p:spPr>
          <a:xfrm>
            <a:off x="6243455" y="968752"/>
            <a:ext cx="3683177" cy="370817"/>
          </a:xfrm>
        </p:spPr>
        <p:txBody>
          <a:bodyPr/>
          <a:lstStyle/>
          <a:p>
            <a:r>
              <a:rPr lang="en-GB" sz="1800" dirty="0">
                <a:latin typeface="Helvetica Neue Thin" panose="020B0403020202020204" pitchFamily="34" charset="0"/>
                <a:ea typeface="Helvetica Neue Thin" panose="020B0403020202020204" pitchFamily="34" charset="0"/>
              </a:rPr>
              <a:t>ibm.biz/no2pollution</a:t>
            </a:r>
          </a:p>
        </p:txBody>
      </p:sp>
      <p:sp>
        <p:nvSpPr>
          <p:cNvPr id="15" name="TextBox 14">
            <a:extLst>
              <a:ext uri="{FF2B5EF4-FFF2-40B4-BE49-F238E27FC236}">
                <a16:creationId xmlns:a16="http://schemas.microsoft.com/office/drawing/2014/main" id="{159D6EAE-430A-5548-8763-59824F592895}"/>
              </a:ext>
            </a:extLst>
          </p:cNvPr>
          <p:cNvSpPr txBox="1"/>
          <p:nvPr/>
        </p:nvSpPr>
        <p:spPr>
          <a:xfrm>
            <a:off x="959040" y="2752275"/>
            <a:ext cx="1772386" cy="738664"/>
          </a:xfrm>
          <a:prstGeom prst="rect">
            <a:avLst/>
          </a:prstGeom>
          <a:noFill/>
        </p:spPr>
        <p:txBody>
          <a:bodyPr wrap="square" rtlCol="0">
            <a:spAutoFit/>
          </a:bodyPr>
          <a:lstStyle/>
          <a:p>
            <a:r>
              <a:rPr lang="en-GB" sz="2100" dirty="0">
                <a:solidFill>
                  <a:schemeClr val="tx1">
                    <a:lumMod val="50000"/>
                    <a:lumOff val="50000"/>
                  </a:schemeClr>
                </a:solidFill>
                <a:latin typeface="Helvetica Neue Light" panose="02000403000000020004" pitchFamily="2" charset="0"/>
                <a:ea typeface="Helvetica Neue Light" panose="02000403000000020004" pitchFamily="2" charset="0"/>
                <a:cs typeface="Helvetica Neue" panose="02000503000000020004" pitchFamily="2" charset="0"/>
              </a:rPr>
              <a:t>1. Click the menu</a:t>
            </a:r>
          </a:p>
        </p:txBody>
      </p:sp>
      <p:sp>
        <p:nvSpPr>
          <p:cNvPr id="16" name="TextBox 15">
            <a:extLst>
              <a:ext uri="{FF2B5EF4-FFF2-40B4-BE49-F238E27FC236}">
                <a16:creationId xmlns:a16="http://schemas.microsoft.com/office/drawing/2014/main" id="{AF21530A-A279-5940-B7FD-01966432EC5E}"/>
              </a:ext>
            </a:extLst>
          </p:cNvPr>
          <p:cNvSpPr txBox="1"/>
          <p:nvPr/>
        </p:nvSpPr>
        <p:spPr>
          <a:xfrm>
            <a:off x="297805" y="4255835"/>
            <a:ext cx="1965629" cy="738664"/>
          </a:xfrm>
          <a:prstGeom prst="rect">
            <a:avLst/>
          </a:prstGeom>
          <a:noFill/>
        </p:spPr>
        <p:txBody>
          <a:bodyPr wrap="square" rtlCol="0">
            <a:spAutoFit/>
          </a:bodyPr>
          <a:lstStyle/>
          <a:p>
            <a:r>
              <a:rPr lang="en-GB" sz="2100" dirty="0">
                <a:solidFill>
                  <a:schemeClr val="tx1">
                    <a:lumMod val="50000"/>
                    <a:lumOff val="50000"/>
                  </a:schemeClr>
                </a:solidFill>
                <a:latin typeface="Helvetica Neue Light" panose="02000403000000020004" pitchFamily="2" charset="0"/>
                <a:ea typeface="Helvetica Neue Light" panose="02000403000000020004" pitchFamily="2" charset="0"/>
                <a:cs typeface="IBM Plex Sans" charset="0"/>
              </a:rPr>
              <a:t>2. Tap “Enable Eco Modes”</a:t>
            </a:r>
          </a:p>
        </p:txBody>
      </p:sp>
      <p:sp>
        <p:nvSpPr>
          <p:cNvPr id="18" name="TextBox 17">
            <a:extLst>
              <a:ext uri="{FF2B5EF4-FFF2-40B4-BE49-F238E27FC236}">
                <a16:creationId xmlns:a16="http://schemas.microsoft.com/office/drawing/2014/main" id="{8209D46B-4E93-2847-A027-77F555337388}"/>
              </a:ext>
            </a:extLst>
          </p:cNvPr>
          <p:cNvSpPr txBox="1"/>
          <p:nvPr/>
        </p:nvSpPr>
        <p:spPr>
          <a:xfrm>
            <a:off x="297805" y="1141757"/>
            <a:ext cx="2825614" cy="954107"/>
          </a:xfrm>
          <a:prstGeom prst="rect">
            <a:avLst/>
          </a:prstGeom>
          <a:noFill/>
        </p:spPr>
        <p:txBody>
          <a:bodyPr wrap="square" rtlCol="0">
            <a:spAutoFit/>
          </a:bodyPr>
          <a:lstStyle/>
          <a:p>
            <a:r>
              <a:rPr lang="en-GB" sz="2800" b="1" dirty="0">
                <a:latin typeface="Helvetica Neue" panose="02000503000000020004" pitchFamily="2" charset="0"/>
                <a:ea typeface="Helvetica Neue" panose="02000503000000020004" pitchFamily="2" charset="0"/>
                <a:cs typeface="Helvetica Neue" panose="02000503000000020004" pitchFamily="2" charset="0"/>
              </a:rPr>
              <a:t>Let’s register our car.</a:t>
            </a:r>
          </a:p>
        </p:txBody>
      </p:sp>
    </p:spTree>
    <p:extLst>
      <p:ext uri="{BB962C8B-B14F-4D97-AF65-F5344CB8AC3E}">
        <p14:creationId xmlns:p14="http://schemas.microsoft.com/office/powerpoint/2010/main" val="2259638124"/>
      </p:ext>
    </p:extLst>
  </p:cSld>
  <p:clrMapOvr>
    <a:masterClrMapping/>
  </p:clrMapOvr>
  <mc:AlternateContent xmlns:mc="http://schemas.openxmlformats.org/markup-compatibility/2006" xmlns:p14="http://schemas.microsoft.com/office/powerpoint/2010/main">
    <mc:Choice Requires="p14">
      <p:transition spd="med" p14:dur="700" advTm="1500">
        <p:fade/>
      </p:transition>
    </mc:Choice>
    <mc:Fallback xmlns="">
      <p:transition spd="med" advTm="15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100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par>
                          <p:cTn id="8" fill="hold">
                            <p:stCondLst>
                              <p:cond delay="1500"/>
                            </p:stCondLst>
                            <p:childTnLst>
                              <p:par>
                                <p:cTn id="9" presetID="10" presetClass="entr" presetSubtype="0" fill="hold" grpId="0"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fade">
                                      <p:cBhvr>
                                        <p:cTn id="11"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CF5B2E7B-A8E6-0A4F-A453-3739F4CF2D03}"/>
              </a:ext>
            </a:extLst>
          </p:cNvPr>
          <p:cNvSpPr/>
          <p:nvPr/>
        </p:nvSpPr>
        <p:spPr>
          <a:xfrm>
            <a:off x="-1" y="0"/>
            <a:ext cx="9144000"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phic 2">
            <a:extLst>
              <a:ext uri="{FF2B5EF4-FFF2-40B4-BE49-F238E27FC236}">
                <a16:creationId xmlns:a16="http://schemas.microsoft.com/office/drawing/2014/main" id="{9D2FA192-1B68-4B8E-A078-288197BAFEEF}"/>
              </a:ext>
            </a:extLst>
          </p:cNvPr>
          <p:cNvPicPr>
            <a:picLocks noChangeAspect="1"/>
          </p:cNvPicPr>
          <p:nvPr/>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3566731" y="1252255"/>
            <a:ext cx="2010539" cy="4353486"/>
          </a:xfrm>
          <a:prstGeom prst="rect">
            <a:avLst/>
          </a:prstGeom>
        </p:spPr>
      </p:pic>
      <p:sp>
        <p:nvSpPr>
          <p:cNvPr id="4" name="Slide Number Placeholder 3">
            <a:extLst>
              <a:ext uri="{FF2B5EF4-FFF2-40B4-BE49-F238E27FC236}">
                <a16:creationId xmlns:a16="http://schemas.microsoft.com/office/drawing/2014/main" id="{3881DC0C-5C34-42EA-BE2C-C297BF6C35A0}"/>
              </a:ext>
            </a:extLst>
          </p:cNvPr>
          <p:cNvSpPr>
            <a:spLocks noGrp="1"/>
          </p:cNvSpPr>
          <p:nvPr>
            <p:ph type="sldNum" sz="quarter" idx="11"/>
          </p:nvPr>
        </p:nvSpPr>
        <p:spPr/>
        <p:txBody>
          <a:bodyPr/>
          <a:lstStyle/>
          <a:p>
            <a:fld id="{59395FB3-9C97-154F-86B2-7E381B951268}" type="slidenum">
              <a:rPr lang="en-US" smtClean="0"/>
              <a:pPr/>
              <a:t>17</a:t>
            </a:fld>
            <a:endParaRPr lang="en-US" dirty="0"/>
          </a:p>
        </p:txBody>
      </p:sp>
      <p:cxnSp>
        <p:nvCxnSpPr>
          <p:cNvPr id="10" name="Straight Arrow Connector 9">
            <a:extLst>
              <a:ext uri="{FF2B5EF4-FFF2-40B4-BE49-F238E27FC236}">
                <a16:creationId xmlns:a16="http://schemas.microsoft.com/office/drawing/2014/main" id="{FB9908C5-4BC2-46C2-A064-958EDF92BB3C}"/>
              </a:ext>
            </a:extLst>
          </p:cNvPr>
          <p:cNvCxnSpPr>
            <a:cxnSpLocks/>
            <a:stCxn id="14" idx="1"/>
          </p:cNvCxnSpPr>
          <p:nvPr/>
        </p:nvCxnSpPr>
        <p:spPr bwMode="auto">
          <a:xfrm flipH="1">
            <a:off x="5089713" y="1970179"/>
            <a:ext cx="1295136" cy="826808"/>
          </a:xfrm>
          <a:prstGeom prst="straightConnector1">
            <a:avLst/>
          </a:prstGeom>
          <a:ln>
            <a:headEnd type="none" w="med" len="med"/>
            <a:tailEnd type="triangle"/>
          </a:ln>
        </p:spPr>
        <p:style>
          <a:lnRef idx="3">
            <a:schemeClr val="accent3"/>
          </a:lnRef>
          <a:fillRef idx="0">
            <a:schemeClr val="accent3"/>
          </a:fillRef>
          <a:effectRef idx="2">
            <a:schemeClr val="accent3"/>
          </a:effectRef>
          <a:fontRef idx="minor">
            <a:schemeClr val="tx1"/>
          </a:fontRef>
        </p:style>
      </p:cxnSp>
      <p:sp>
        <p:nvSpPr>
          <p:cNvPr id="14" name="TextBox 13">
            <a:extLst>
              <a:ext uri="{FF2B5EF4-FFF2-40B4-BE49-F238E27FC236}">
                <a16:creationId xmlns:a16="http://schemas.microsoft.com/office/drawing/2014/main" id="{F8474B5E-0D80-4046-98A5-3C64C9A0BFCF}"/>
              </a:ext>
            </a:extLst>
          </p:cNvPr>
          <p:cNvSpPr txBox="1"/>
          <p:nvPr/>
        </p:nvSpPr>
        <p:spPr>
          <a:xfrm>
            <a:off x="6384849" y="1600847"/>
            <a:ext cx="2217532" cy="738664"/>
          </a:xfrm>
          <a:prstGeom prst="rect">
            <a:avLst/>
          </a:prstGeom>
          <a:noFill/>
        </p:spPr>
        <p:txBody>
          <a:bodyPr wrap="square" rtlCol="0">
            <a:spAutoFit/>
          </a:bodyPr>
          <a:lstStyle/>
          <a:p>
            <a:r>
              <a:rPr lang="en-GB" sz="2100" dirty="0">
                <a:latin typeface="Helvetica Neue Light" panose="02000403000000020004" pitchFamily="2" charset="0"/>
                <a:ea typeface="Helvetica Neue Light" panose="02000403000000020004" pitchFamily="2" charset="0"/>
                <a:cs typeface="IBM Plex Sans" charset="0"/>
              </a:rPr>
              <a:t>3. Tap the registration box</a:t>
            </a:r>
          </a:p>
        </p:txBody>
      </p:sp>
      <p:sp>
        <p:nvSpPr>
          <p:cNvPr id="11" name="Shape 233">
            <a:extLst>
              <a:ext uri="{FF2B5EF4-FFF2-40B4-BE49-F238E27FC236}">
                <a16:creationId xmlns:a16="http://schemas.microsoft.com/office/drawing/2014/main" id="{BB81E318-8B1B-0F48-8B80-80CB1313E8C4}"/>
              </a:ext>
            </a:extLst>
          </p:cNvPr>
          <p:cNvSpPr/>
          <p:nvPr/>
        </p:nvSpPr>
        <p:spPr>
          <a:xfrm>
            <a:off x="0" y="6343501"/>
            <a:ext cx="9144000" cy="514499"/>
          </a:xfrm>
          <a:prstGeom prst="rect">
            <a:avLst/>
          </a:prstGeom>
          <a:solidFill>
            <a:srgbClr val="008BCC"/>
          </a:solidFill>
          <a:ln>
            <a:noFill/>
          </a:ln>
        </p:spPr>
        <p:txBody>
          <a:bodyPr lIns="0" tIns="0" rIns="0" bIns="0" anchor="ctr" anchorCtr="0">
            <a:noAutofit/>
          </a:bodyPr>
          <a:lstStyle/>
          <a:p>
            <a:pPr marL="25400" marR="25400" algn="ctr"/>
            <a:endParaRPr sz="3100" i="1">
              <a:latin typeface="Cabin"/>
              <a:ea typeface="Cabin"/>
              <a:cs typeface="Cabin"/>
              <a:sym typeface="Cabin"/>
            </a:endParaRPr>
          </a:p>
        </p:txBody>
      </p:sp>
      <p:sp>
        <p:nvSpPr>
          <p:cNvPr id="15" name="Text Placeholder 4">
            <a:extLst>
              <a:ext uri="{FF2B5EF4-FFF2-40B4-BE49-F238E27FC236}">
                <a16:creationId xmlns:a16="http://schemas.microsoft.com/office/drawing/2014/main" id="{F217D5CE-A08E-3641-B0FB-F85E9A9ACAFF}"/>
              </a:ext>
            </a:extLst>
          </p:cNvPr>
          <p:cNvSpPr>
            <a:spLocks noGrp="1"/>
          </p:cNvSpPr>
          <p:nvPr>
            <p:ph type="body" sz="quarter" idx="12"/>
          </p:nvPr>
        </p:nvSpPr>
        <p:spPr>
          <a:xfrm>
            <a:off x="6243455" y="968752"/>
            <a:ext cx="3683177" cy="370817"/>
          </a:xfrm>
        </p:spPr>
        <p:txBody>
          <a:bodyPr/>
          <a:lstStyle/>
          <a:p>
            <a:r>
              <a:rPr lang="en-GB" sz="1800" dirty="0">
                <a:latin typeface="Helvetica Neue Thin" panose="020B0403020202020204" pitchFamily="34" charset="0"/>
                <a:ea typeface="Helvetica Neue Thin" panose="020B0403020202020204" pitchFamily="34" charset="0"/>
              </a:rPr>
              <a:t>ibm.biz/no2pollution</a:t>
            </a:r>
          </a:p>
        </p:txBody>
      </p:sp>
      <p:sp>
        <p:nvSpPr>
          <p:cNvPr id="16" name="TextBox 15">
            <a:extLst>
              <a:ext uri="{FF2B5EF4-FFF2-40B4-BE49-F238E27FC236}">
                <a16:creationId xmlns:a16="http://schemas.microsoft.com/office/drawing/2014/main" id="{435D7959-39AC-2E46-AE23-07B5D53A30A3}"/>
              </a:ext>
            </a:extLst>
          </p:cNvPr>
          <p:cNvSpPr txBox="1"/>
          <p:nvPr/>
        </p:nvSpPr>
        <p:spPr>
          <a:xfrm>
            <a:off x="297805" y="1141757"/>
            <a:ext cx="2825614" cy="954107"/>
          </a:xfrm>
          <a:prstGeom prst="rect">
            <a:avLst/>
          </a:prstGeom>
          <a:noFill/>
        </p:spPr>
        <p:txBody>
          <a:bodyPr wrap="square" rtlCol="0">
            <a:spAutoFit/>
          </a:bodyPr>
          <a:lstStyle/>
          <a:p>
            <a:r>
              <a:rPr lang="en-GB" sz="2800" b="1" dirty="0">
                <a:latin typeface="Helvetica Neue" panose="02000503000000020004" pitchFamily="2" charset="0"/>
                <a:ea typeface="Helvetica Neue" panose="02000503000000020004" pitchFamily="2" charset="0"/>
                <a:cs typeface="Helvetica Neue" panose="02000503000000020004" pitchFamily="2" charset="0"/>
              </a:rPr>
              <a:t>Let’s register our car.</a:t>
            </a:r>
          </a:p>
        </p:txBody>
      </p:sp>
      <p:sp>
        <p:nvSpPr>
          <p:cNvPr id="17" name="TextBox 16">
            <a:extLst>
              <a:ext uri="{FF2B5EF4-FFF2-40B4-BE49-F238E27FC236}">
                <a16:creationId xmlns:a16="http://schemas.microsoft.com/office/drawing/2014/main" id="{DE2201E2-7127-A840-86C2-05BC244C3CBD}"/>
              </a:ext>
            </a:extLst>
          </p:cNvPr>
          <p:cNvSpPr txBox="1"/>
          <p:nvPr/>
        </p:nvSpPr>
        <p:spPr>
          <a:xfrm>
            <a:off x="297805" y="4255835"/>
            <a:ext cx="1965629" cy="738664"/>
          </a:xfrm>
          <a:prstGeom prst="rect">
            <a:avLst/>
          </a:prstGeom>
          <a:noFill/>
        </p:spPr>
        <p:txBody>
          <a:bodyPr wrap="square" rtlCol="0">
            <a:spAutoFit/>
          </a:bodyPr>
          <a:lstStyle/>
          <a:p>
            <a:r>
              <a:rPr lang="en-GB" sz="2100" dirty="0">
                <a:solidFill>
                  <a:schemeClr val="tx1">
                    <a:lumMod val="50000"/>
                    <a:lumOff val="50000"/>
                  </a:schemeClr>
                </a:solidFill>
                <a:latin typeface="Helvetica Neue Light" panose="02000403000000020004" pitchFamily="2" charset="0"/>
                <a:ea typeface="Helvetica Neue Light" panose="02000403000000020004" pitchFamily="2" charset="0"/>
                <a:cs typeface="IBM Plex Sans" charset="0"/>
              </a:rPr>
              <a:t>2. Tap “Enable Eco Modes”</a:t>
            </a:r>
          </a:p>
        </p:txBody>
      </p:sp>
      <p:sp>
        <p:nvSpPr>
          <p:cNvPr id="18" name="TextBox 17">
            <a:extLst>
              <a:ext uri="{FF2B5EF4-FFF2-40B4-BE49-F238E27FC236}">
                <a16:creationId xmlns:a16="http://schemas.microsoft.com/office/drawing/2014/main" id="{0BB04E29-BDE7-6B41-99A7-6546C24E5D09}"/>
              </a:ext>
            </a:extLst>
          </p:cNvPr>
          <p:cNvSpPr txBox="1"/>
          <p:nvPr/>
        </p:nvSpPr>
        <p:spPr>
          <a:xfrm>
            <a:off x="959040" y="2752275"/>
            <a:ext cx="1772386" cy="738664"/>
          </a:xfrm>
          <a:prstGeom prst="rect">
            <a:avLst/>
          </a:prstGeom>
          <a:noFill/>
        </p:spPr>
        <p:txBody>
          <a:bodyPr wrap="square" rtlCol="0">
            <a:spAutoFit/>
          </a:bodyPr>
          <a:lstStyle/>
          <a:p>
            <a:r>
              <a:rPr lang="en-GB" sz="2100" dirty="0">
                <a:solidFill>
                  <a:schemeClr val="tx1">
                    <a:lumMod val="50000"/>
                    <a:lumOff val="50000"/>
                  </a:schemeClr>
                </a:solidFill>
                <a:latin typeface="Helvetica Neue Light" panose="02000403000000020004" pitchFamily="2" charset="0"/>
                <a:ea typeface="Helvetica Neue Light" panose="02000403000000020004" pitchFamily="2" charset="0"/>
                <a:cs typeface="Helvetica Neue" panose="02000503000000020004" pitchFamily="2" charset="0"/>
              </a:rPr>
              <a:t>1. Click the menu</a:t>
            </a:r>
          </a:p>
        </p:txBody>
      </p:sp>
    </p:spTree>
    <p:extLst>
      <p:ext uri="{BB962C8B-B14F-4D97-AF65-F5344CB8AC3E}">
        <p14:creationId xmlns:p14="http://schemas.microsoft.com/office/powerpoint/2010/main" val="392850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10" presetClass="entr" presetSubtype="0" fill="hold" grpId="0" nodeType="afterEffect">
                                  <p:stCondLst>
                                    <p:cond delay="1000"/>
                                  </p:stCondLst>
                                  <p:childTnLst>
                                    <p:set>
                                      <p:cBhvr>
                                        <p:cTn id="10" dur="1" fill="hold">
                                          <p:stCondLst>
                                            <p:cond delay="0"/>
                                          </p:stCondLst>
                                        </p:cTn>
                                        <p:tgtEl>
                                          <p:spTgt spid="18"/>
                                        </p:tgtEl>
                                        <p:attrNameLst>
                                          <p:attrName>style.visibility</p:attrName>
                                        </p:attrNameLst>
                                      </p:cBhvr>
                                      <p:to>
                                        <p:strVal val="visible"/>
                                      </p:to>
                                    </p:set>
                                    <p:animEffect transition="in" filter="fade">
                                      <p:cBhvr>
                                        <p:cTn id="11"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E3FD2B41-BC20-7941-99D7-1F102DCA02E0}"/>
              </a:ext>
            </a:extLst>
          </p:cNvPr>
          <p:cNvSpPr/>
          <p:nvPr/>
        </p:nvSpPr>
        <p:spPr>
          <a:xfrm>
            <a:off x="-1" y="0"/>
            <a:ext cx="9144000"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Graphic 10">
            <a:extLst>
              <a:ext uri="{FF2B5EF4-FFF2-40B4-BE49-F238E27FC236}">
                <a16:creationId xmlns:a16="http://schemas.microsoft.com/office/drawing/2014/main" id="{935976FC-A7C5-40B0-A8A9-13C2F6545CAB}"/>
              </a:ext>
            </a:extLst>
          </p:cNvPr>
          <p:cNvPicPr>
            <a:picLocks noChangeAspect="1"/>
          </p:cNvPicPr>
          <p:nvPr/>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3566731" y="1252254"/>
            <a:ext cx="2010539" cy="4353487"/>
          </a:xfrm>
          <a:prstGeom prst="rect">
            <a:avLst/>
          </a:prstGeom>
        </p:spPr>
      </p:pic>
      <p:sp>
        <p:nvSpPr>
          <p:cNvPr id="4" name="Slide Number Placeholder 3">
            <a:extLst>
              <a:ext uri="{FF2B5EF4-FFF2-40B4-BE49-F238E27FC236}">
                <a16:creationId xmlns:a16="http://schemas.microsoft.com/office/drawing/2014/main" id="{3881DC0C-5C34-42EA-BE2C-C297BF6C35A0}"/>
              </a:ext>
            </a:extLst>
          </p:cNvPr>
          <p:cNvSpPr>
            <a:spLocks noGrp="1"/>
          </p:cNvSpPr>
          <p:nvPr>
            <p:ph type="sldNum" sz="quarter" idx="11"/>
          </p:nvPr>
        </p:nvSpPr>
        <p:spPr/>
        <p:txBody>
          <a:bodyPr/>
          <a:lstStyle/>
          <a:p>
            <a:fld id="{59395FB3-9C97-154F-86B2-7E381B951268}" type="slidenum">
              <a:rPr lang="en-US" smtClean="0"/>
              <a:pPr/>
              <a:t>18</a:t>
            </a:fld>
            <a:endParaRPr lang="en-US" dirty="0"/>
          </a:p>
        </p:txBody>
      </p:sp>
      <p:sp>
        <p:nvSpPr>
          <p:cNvPr id="13" name="TextBox 12">
            <a:extLst>
              <a:ext uri="{FF2B5EF4-FFF2-40B4-BE49-F238E27FC236}">
                <a16:creationId xmlns:a16="http://schemas.microsoft.com/office/drawing/2014/main" id="{47DB3026-B2F2-425C-8E73-425C21235205}"/>
              </a:ext>
            </a:extLst>
          </p:cNvPr>
          <p:cNvSpPr txBox="1"/>
          <p:nvPr/>
        </p:nvSpPr>
        <p:spPr>
          <a:xfrm>
            <a:off x="6737323" y="3814621"/>
            <a:ext cx="2217532" cy="415498"/>
          </a:xfrm>
          <a:prstGeom prst="rect">
            <a:avLst/>
          </a:prstGeom>
          <a:noFill/>
        </p:spPr>
        <p:txBody>
          <a:bodyPr wrap="square" rtlCol="0">
            <a:spAutoFit/>
          </a:bodyPr>
          <a:lstStyle/>
          <a:p>
            <a:r>
              <a:rPr lang="en-GB" sz="2100" dirty="0">
                <a:latin typeface="Helvetica Neue Light" panose="02000403000000020004" pitchFamily="2" charset="0"/>
                <a:ea typeface="Helvetica Neue Light" panose="02000403000000020004" pitchFamily="2" charset="0"/>
                <a:cs typeface="IBM Plex Sans" charset="0"/>
              </a:rPr>
              <a:t>3. Search!</a:t>
            </a:r>
          </a:p>
        </p:txBody>
      </p:sp>
      <p:cxnSp>
        <p:nvCxnSpPr>
          <p:cNvPr id="10" name="Straight Arrow Connector 9">
            <a:extLst>
              <a:ext uri="{FF2B5EF4-FFF2-40B4-BE49-F238E27FC236}">
                <a16:creationId xmlns:a16="http://schemas.microsoft.com/office/drawing/2014/main" id="{FB9908C5-4BC2-46C2-A064-958EDF92BB3C}"/>
              </a:ext>
            </a:extLst>
          </p:cNvPr>
          <p:cNvCxnSpPr>
            <a:cxnSpLocks/>
            <a:stCxn id="13" idx="1"/>
          </p:cNvCxnSpPr>
          <p:nvPr/>
        </p:nvCxnSpPr>
        <p:spPr bwMode="auto">
          <a:xfrm flipH="1" flipV="1">
            <a:off x="5371611" y="3520982"/>
            <a:ext cx="1365712" cy="501388"/>
          </a:xfrm>
          <a:prstGeom prst="straightConnector1">
            <a:avLst/>
          </a:prstGeom>
          <a:ln>
            <a:headEnd type="none" w="med" len="med"/>
            <a:tailEnd type="triangle"/>
          </a:ln>
        </p:spPr>
        <p:style>
          <a:lnRef idx="3">
            <a:schemeClr val="accent3"/>
          </a:lnRef>
          <a:fillRef idx="0">
            <a:schemeClr val="accent3"/>
          </a:fillRef>
          <a:effectRef idx="2">
            <a:schemeClr val="accent3"/>
          </a:effectRef>
          <a:fontRef idx="minor">
            <a:schemeClr val="tx1"/>
          </a:fontRef>
        </p:style>
      </p:cxnSp>
      <p:sp>
        <p:nvSpPr>
          <p:cNvPr id="15" name="Shape 233">
            <a:extLst>
              <a:ext uri="{FF2B5EF4-FFF2-40B4-BE49-F238E27FC236}">
                <a16:creationId xmlns:a16="http://schemas.microsoft.com/office/drawing/2014/main" id="{08AB87C6-1B95-5F47-8EBF-998F7E5723DD}"/>
              </a:ext>
            </a:extLst>
          </p:cNvPr>
          <p:cNvSpPr/>
          <p:nvPr/>
        </p:nvSpPr>
        <p:spPr>
          <a:xfrm>
            <a:off x="0" y="6343501"/>
            <a:ext cx="9144000" cy="514499"/>
          </a:xfrm>
          <a:prstGeom prst="rect">
            <a:avLst/>
          </a:prstGeom>
          <a:solidFill>
            <a:srgbClr val="008BCC"/>
          </a:solidFill>
          <a:ln>
            <a:noFill/>
          </a:ln>
        </p:spPr>
        <p:txBody>
          <a:bodyPr lIns="0" tIns="0" rIns="0" bIns="0" anchor="ctr" anchorCtr="0">
            <a:noAutofit/>
          </a:bodyPr>
          <a:lstStyle/>
          <a:p>
            <a:pPr marL="25400" marR="25400" algn="ctr"/>
            <a:endParaRPr sz="3100" i="1">
              <a:latin typeface="Cabin"/>
              <a:ea typeface="Cabin"/>
              <a:cs typeface="Cabin"/>
              <a:sym typeface="Cabin"/>
            </a:endParaRPr>
          </a:p>
        </p:txBody>
      </p:sp>
      <p:sp>
        <p:nvSpPr>
          <p:cNvPr id="17" name="Text Placeholder 4">
            <a:extLst>
              <a:ext uri="{FF2B5EF4-FFF2-40B4-BE49-F238E27FC236}">
                <a16:creationId xmlns:a16="http://schemas.microsoft.com/office/drawing/2014/main" id="{4CE68A85-EF40-7645-A715-CF61F40BA3C5}"/>
              </a:ext>
            </a:extLst>
          </p:cNvPr>
          <p:cNvSpPr>
            <a:spLocks noGrp="1"/>
          </p:cNvSpPr>
          <p:nvPr>
            <p:ph type="body" sz="quarter" idx="12"/>
          </p:nvPr>
        </p:nvSpPr>
        <p:spPr>
          <a:xfrm>
            <a:off x="6243455" y="968752"/>
            <a:ext cx="3683177" cy="370817"/>
          </a:xfrm>
        </p:spPr>
        <p:txBody>
          <a:bodyPr/>
          <a:lstStyle/>
          <a:p>
            <a:r>
              <a:rPr lang="en-GB" sz="1800" dirty="0">
                <a:latin typeface="Helvetica Neue Thin" panose="020B0403020202020204" pitchFamily="34" charset="0"/>
                <a:ea typeface="Helvetica Neue Thin" panose="020B0403020202020204" pitchFamily="34" charset="0"/>
              </a:rPr>
              <a:t>ibm.biz/no2pollution</a:t>
            </a:r>
          </a:p>
        </p:txBody>
      </p:sp>
      <p:sp>
        <p:nvSpPr>
          <p:cNvPr id="18" name="TextBox 17">
            <a:extLst>
              <a:ext uri="{FF2B5EF4-FFF2-40B4-BE49-F238E27FC236}">
                <a16:creationId xmlns:a16="http://schemas.microsoft.com/office/drawing/2014/main" id="{09BB4B18-0A56-5F49-B496-DD53CDF53407}"/>
              </a:ext>
            </a:extLst>
          </p:cNvPr>
          <p:cNvSpPr txBox="1"/>
          <p:nvPr/>
        </p:nvSpPr>
        <p:spPr>
          <a:xfrm>
            <a:off x="297805" y="1141757"/>
            <a:ext cx="2825614" cy="954107"/>
          </a:xfrm>
          <a:prstGeom prst="rect">
            <a:avLst/>
          </a:prstGeom>
          <a:noFill/>
        </p:spPr>
        <p:txBody>
          <a:bodyPr wrap="square" rtlCol="0">
            <a:spAutoFit/>
          </a:bodyPr>
          <a:lstStyle/>
          <a:p>
            <a:r>
              <a:rPr lang="en-GB" sz="2800" b="1" dirty="0">
                <a:latin typeface="Helvetica Neue" panose="02000503000000020004" pitchFamily="2" charset="0"/>
                <a:ea typeface="Helvetica Neue" panose="02000503000000020004" pitchFamily="2" charset="0"/>
                <a:cs typeface="Helvetica Neue" panose="02000503000000020004" pitchFamily="2" charset="0"/>
              </a:rPr>
              <a:t>Let’s register our car.</a:t>
            </a:r>
          </a:p>
        </p:txBody>
      </p:sp>
      <p:sp>
        <p:nvSpPr>
          <p:cNvPr id="20" name="TextBox 19">
            <a:extLst>
              <a:ext uri="{FF2B5EF4-FFF2-40B4-BE49-F238E27FC236}">
                <a16:creationId xmlns:a16="http://schemas.microsoft.com/office/drawing/2014/main" id="{2C4C3E5D-C4A7-CE4C-ACC4-6CCF84BB2EDA}"/>
              </a:ext>
            </a:extLst>
          </p:cNvPr>
          <p:cNvSpPr txBox="1"/>
          <p:nvPr/>
        </p:nvSpPr>
        <p:spPr>
          <a:xfrm>
            <a:off x="959040" y="2752275"/>
            <a:ext cx="1772386" cy="738664"/>
          </a:xfrm>
          <a:prstGeom prst="rect">
            <a:avLst/>
          </a:prstGeom>
          <a:noFill/>
        </p:spPr>
        <p:txBody>
          <a:bodyPr wrap="square" rtlCol="0">
            <a:spAutoFit/>
          </a:bodyPr>
          <a:lstStyle/>
          <a:p>
            <a:r>
              <a:rPr lang="en-GB" sz="2100" dirty="0">
                <a:solidFill>
                  <a:schemeClr val="tx1">
                    <a:lumMod val="50000"/>
                    <a:lumOff val="50000"/>
                  </a:schemeClr>
                </a:solidFill>
                <a:latin typeface="Helvetica Neue Light" panose="02000403000000020004" pitchFamily="2" charset="0"/>
                <a:ea typeface="Helvetica Neue Light" panose="02000403000000020004" pitchFamily="2" charset="0"/>
                <a:cs typeface="Helvetica Neue" panose="02000503000000020004" pitchFamily="2" charset="0"/>
              </a:rPr>
              <a:t>1. Click the menu</a:t>
            </a:r>
          </a:p>
        </p:txBody>
      </p:sp>
      <p:sp>
        <p:nvSpPr>
          <p:cNvPr id="21" name="TextBox 20">
            <a:extLst>
              <a:ext uri="{FF2B5EF4-FFF2-40B4-BE49-F238E27FC236}">
                <a16:creationId xmlns:a16="http://schemas.microsoft.com/office/drawing/2014/main" id="{3ECFE300-4271-D941-8EE2-5200A28B691E}"/>
              </a:ext>
            </a:extLst>
          </p:cNvPr>
          <p:cNvSpPr txBox="1"/>
          <p:nvPr/>
        </p:nvSpPr>
        <p:spPr>
          <a:xfrm>
            <a:off x="297805" y="4255835"/>
            <a:ext cx="1965629" cy="738664"/>
          </a:xfrm>
          <a:prstGeom prst="rect">
            <a:avLst/>
          </a:prstGeom>
          <a:noFill/>
        </p:spPr>
        <p:txBody>
          <a:bodyPr wrap="square" rtlCol="0">
            <a:spAutoFit/>
          </a:bodyPr>
          <a:lstStyle/>
          <a:p>
            <a:r>
              <a:rPr lang="en-GB" sz="2100" dirty="0">
                <a:solidFill>
                  <a:schemeClr val="tx1">
                    <a:lumMod val="50000"/>
                    <a:lumOff val="50000"/>
                  </a:schemeClr>
                </a:solidFill>
                <a:latin typeface="Helvetica Neue Light" panose="02000403000000020004" pitchFamily="2" charset="0"/>
                <a:ea typeface="Helvetica Neue Light" panose="02000403000000020004" pitchFamily="2" charset="0"/>
                <a:cs typeface="IBM Plex Sans" charset="0"/>
              </a:rPr>
              <a:t>2. Tap “Enable Eco Modes”</a:t>
            </a:r>
          </a:p>
        </p:txBody>
      </p:sp>
      <p:sp>
        <p:nvSpPr>
          <p:cNvPr id="22" name="TextBox 21">
            <a:extLst>
              <a:ext uri="{FF2B5EF4-FFF2-40B4-BE49-F238E27FC236}">
                <a16:creationId xmlns:a16="http://schemas.microsoft.com/office/drawing/2014/main" id="{BB0701A0-AF9B-9D43-9400-B5506D1A87A1}"/>
              </a:ext>
            </a:extLst>
          </p:cNvPr>
          <p:cNvSpPr txBox="1"/>
          <p:nvPr/>
        </p:nvSpPr>
        <p:spPr>
          <a:xfrm>
            <a:off x="6384849" y="1600847"/>
            <a:ext cx="2217532" cy="738664"/>
          </a:xfrm>
          <a:prstGeom prst="rect">
            <a:avLst/>
          </a:prstGeom>
          <a:noFill/>
        </p:spPr>
        <p:txBody>
          <a:bodyPr wrap="square" rtlCol="0">
            <a:spAutoFit/>
          </a:bodyPr>
          <a:lstStyle/>
          <a:p>
            <a:r>
              <a:rPr lang="en-GB" sz="2100" dirty="0">
                <a:solidFill>
                  <a:schemeClr val="tx1">
                    <a:lumMod val="50000"/>
                    <a:lumOff val="50000"/>
                  </a:schemeClr>
                </a:solidFill>
                <a:latin typeface="Helvetica Neue Light" panose="02000403000000020004" pitchFamily="2" charset="0"/>
                <a:ea typeface="Helvetica Neue Light" panose="02000403000000020004" pitchFamily="2" charset="0"/>
                <a:cs typeface="IBM Plex Sans" charset="0"/>
              </a:rPr>
              <a:t>3. Tap the registration box</a:t>
            </a:r>
          </a:p>
        </p:txBody>
      </p:sp>
    </p:spTree>
    <p:extLst>
      <p:ext uri="{BB962C8B-B14F-4D97-AF65-F5344CB8AC3E}">
        <p14:creationId xmlns:p14="http://schemas.microsoft.com/office/powerpoint/2010/main" val="1499457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par>
                          <p:cTn id="8" fill="hold">
                            <p:stCondLst>
                              <p:cond delay="500"/>
                            </p:stCondLst>
                            <p:childTnLst>
                              <p:par>
                                <p:cTn id="9" presetID="10" presetClass="entr" presetSubtype="0" fill="hold" grpId="0" nodeType="afterEffect">
                                  <p:stCondLst>
                                    <p:cond delay="1000"/>
                                  </p:stCondLst>
                                  <p:childTnLst>
                                    <p:set>
                                      <p:cBhvr>
                                        <p:cTn id="10" dur="1" fill="hold">
                                          <p:stCondLst>
                                            <p:cond delay="0"/>
                                          </p:stCondLst>
                                        </p:cTn>
                                        <p:tgtEl>
                                          <p:spTgt spid="20"/>
                                        </p:tgtEl>
                                        <p:attrNameLst>
                                          <p:attrName>style.visibility</p:attrName>
                                        </p:attrNameLst>
                                      </p:cBhvr>
                                      <p:to>
                                        <p:strVal val="visible"/>
                                      </p:to>
                                    </p:set>
                                    <p:animEffect transition="in" filter="fade">
                                      <p:cBhvr>
                                        <p:cTn id="11"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0"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D52EAEB-8FB1-7641-9D7D-1CCB0D082DEB}"/>
              </a:ext>
            </a:extLst>
          </p:cNvPr>
          <p:cNvSpPr/>
          <p:nvPr/>
        </p:nvSpPr>
        <p:spPr>
          <a:xfrm>
            <a:off x="-1" y="0"/>
            <a:ext cx="9144000"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phic 2">
            <a:extLst>
              <a:ext uri="{FF2B5EF4-FFF2-40B4-BE49-F238E27FC236}">
                <a16:creationId xmlns:a16="http://schemas.microsoft.com/office/drawing/2014/main" id="{85CAE1C0-610C-44DE-9529-E84B622859DF}"/>
              </a:ext>
            </a:extLst>
          </p:cNvPr>
          <p:cNvPicPr>
            <a:picLocks noChangeAspect="1"/>
          </p:cNvPicPr>
          <p:nvPr/>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3566731" y="1261083"/>
            <a:ext cx="2010539" cy="4353485"/>
          </a:xfrm>
          <a:prstGeom prst="rect">
            <a:avLst/>
          </a:prstGeom>
        </p:spPr>
      </p:pic>
      <p:sp>
        <p:nvSpPr>
          <p:cNvPr id="4" name="Slide Number Placeholder 3">
            <a:extLst>
              <a:ext uri="{FF2B5EF4-FFF2-40B4-BE49-F238E27FC236}">
                <a16:creationId xmlns:a16="http://schemas.microsoft.com/office/drawing/2014/main" id="{3881DC0C-5C34-42EA-BE2C-C297BF6C35A0}"/>
              </a:ext>
            </a:extLst>
          </p:cNvPr>
          <p:cNvSpPr>
            <a:spLocks noGrp="1"/>
          </p:cNvSpPr>
          <p:nvPr>
            <p:ph type="sldNum" sz="quarter" idx="11"/>
          </p:nvPr>
        </p:nvSpPr>
        <p:spPr/>
        <p:txBody>
          <a:bodyPr/>
          <a:lstStyle/>
          <a:p>
            <a:fld id="{59395FB3-9C97-154F-86B2-7E381B951268}" type="slidenum">
              <a:rPr lang="en-US" smtClean="0"/>
              <a:pPr/>
              <a:t>19</a:t>
            </a:fld>
            <a:endParaRPr lang="en-US" dirty="0"/>
          </a:p>
        </p:txBody>
      </p:sp>
      <p:sp>
        <p:nvSpPr>
          <p:cNvPr id="6" name="Shape 233">
            <a:extLst>
              <a:ext uri="{FF2B5EF4-FFF2-40B4-BE49-F238E27FC236}">
                <a16:creationId xmlns:a16="http://schemas.microsoft.com/office/drawing/2014/main" id="{727E3918-A518-7C4F-BFA8-1387584AF185}"/>
              </a:ext>
            </a:extLst>
          </p:cNvPr>
          <p:cNvSpPr/>
          <p:nvPr/>
        </p:nvSpPr>
        <p:spPr>
          <a:xfrm>
            <a:off x="0" y="6343501"/>
            <a:ext cx="9144000" cy="514499"/>
          </a:xfrm>
          <a:prstGeom prst="rect">
            <a:avLst/>
          </a:prstGeom>
          <a:solidFill>
            <a:srgbClr val="008BCC"/>
          </a:solidFill>
          <a:ln>
            <a:noFill/>
          </a:ln>
        </p:spPr>
        <p:txBody>
          <a:bodyPr lIns="0" tIns="0" rIns="0" bIns="0" anchor="ctr" anchorCtr="0">
            <a:noAutofit/>
          </a:bodyPr>
          <a:lstStyle/>
          <a:p>
            <a:pPr marL="25400" marR="25400" algn="ctr"/>
            <a:endParaRPr sz="3100" i="1">
              <a:latin typeface="Cabin"/>
              <a:ea typeface="Cabin"/>
              <a:cs typeface="Cabin"/>
              <a:sym typeface="Cabin"/>
            </a:endParaRPr>
          </a:p>
        </p:txBody>
      </p:sp>
      <p:sp>
        <p:nvSpPr>
          <p:cNvPr id="10" name="Text Placeholder 4">
            <a:extLst>
              <a:ext uri="{FF2B5EF4-FFF2-40B4-BE49-F238E27FC236}">
                <a16:creationId xmlns:a16="http://schemas.microsoft.com/office/drawing/2014/main" id="{22BC414B-BB18-054E-B4A8-FA5CAFA8D352}"/>
              </a:ext>
            </a:extLst>
          </p:cNvPr>
          <p:cNvSpPr>
            <a:spLocks noGrp="1"/>
          </p:cNvSpPr>
          <p:nvPr>
            <p:ph type="body" sz="quarter" idx="12"/>
          </p:nvPr>
        </p:nvSpPr>
        <p:spPr>
          <a:xfrm>
            <a:off x="6243455" y="968752"/>
            <a:ext cx="3683177" cy="370817"/>
          </a:xfrm>
        </p:spPr>
        <p:txBody>
          <a:bodyPr/>
          <a:lstStyle/>
          <a:p>
            <a:r>
              <a:rPr lang="en-GB" sz="1800" dirty="0">
                <a:latin typeface="Helvetica Neue Thin" panose="020B0403020202020204" pitchFamily="34" charset="0"/>
                <a:ea typeface="Helvetica Neue Thin" panose="020B0403020202020204" pitchFamily="34" charset="0"/>
              </a:rPr>
              <a:t>ibm.biz/no2pollution</a:t>
            </a:r>
          </a:p>
        </p:txBody>
      </p:sp>
      <p:sp>
        <p:nvSpPr>
          <p:cNvPr id="11" name="TextBox 10">
            <a:extLst>
              <a:ext uri="{FF2B5EF4-FFF2-40B4-BE49-F238E27FC236}">
                <a16:creationId xmlns:a16="http://schemas.microsoft.com/office/drawing/2014/main" id="{EDE456C4-B53D-1041-A592-B4E067693315}"/>
              </a:ext>
            </a:extLst>
          </p:cNvPr>
          <p:cNvSpPr txBox="1"/>
          <p:nvPr/>
        </p:nvSpPr>
        <p:spPr>
          <a:xfrm>
            <a:off x="297805" y="1141757"/>
            <a:ext cx="2825614" cy="954107"/>
          </a:xfrm>
          <a:prstGeom prst="rect">
            <a:avLst/>
          </a:prstGeom>
          <a:noFill/>
        </p:spPr>
        <p:txBody>
          <a:bodyPr wrap="square" rtlCol="0">
            <a:spAutoFit/>
          </a:bodyPr>
          <a:lstStyle/>
          <a:p>
            <a:r>
              <a:rPr lang="en-GB" sz="2800" b="1" dirty="0">
                <a:latin typeface="Helvetica Neue" panose="02000503000000020004" pitchFamily="2" charset="0"/>
                <a:ea typeface="Helvetica Neue" panose="02000503000000020004" pitchFamily="2" charset="0"/>
                <a:cs typeface="Helvetica Neue" panose="02000503000000020004" pitchFamily="2" charset="0"/>
              </a:rPr>
              <a:t>Let’s register our car.</a:t>
            </a:r>
          </a:p>
        </p:txBody>
      </p:sp>
    </p:spTree>
    <p:extLst>
      <p:ext uri="{BB962C8B-B14F-4D97-AF65-F5344CB8AC3E}">
        <p14:creationId xmlns:p14="http://schemas.microsoft.com/office/powerpoint/2010/main" val="954980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Shape 161"/>
          <p:cNvSpPr/>
          <p:nvPr/>
        </p:nvSpPr>
        <p:spPr>
          <a:xfrm>
            <a:off x="-324544" y="-16133"/>
            <a:ext cx="9468544" cy="7045533"/>
          </a:xfrm>
          <a:prstGeom prst="rect">
            <a:avLst/>
          </a:prstGeom>
          <a:solidFill>
            <a:srgbClr val="008BCC"/>
          </a:solidFill>
          <a:ln>
            <a:noFill/>
          </a:ln>
        </p:spPr>
        <p:txBody>
          <a:bodyPr lIns="0" tIns="0" rIns="0" bIns="0" anchor="ctr" anchorCtr="0">
            <a:noAutofit/>
          </a:bodyPr>
          <a:lstStyle/>
          <a:p>
            <a:pPr marL="25400" marR="25400" algn="ctr"/>
            <a:endParaRPr sz="3100" i="1">
              <a:latin typeface="Cabin"/>
              <a:ea typeface="Cabin"/>
              <a:cs typeface="Cabin"/>
              <a:sym typeface="Cabin"/>
            </a:endParaRPr>
          </a:p>
        </p:txBody>
      </p:sp>
      <p:sp>
        <p:nvSpPr>
          <p:cNvPr id="162" name="Shape 162"/>
          <p:cNvSpPr txBox="1">
            <a:spLocks noGrp="1"/>
          </p:cNvSpPr>
          <p:nvPr>
            <p:ph type="title"/>
          </p:nvPr>
        </p:nvSpPr>
        <p:spPr>
          <a:xfrm>
            <a:off x="515511" y="857251"/>
            <a:ext cx="8227199" cy="4861199"/>
          </a:xfrm>
          <a:prstGeom prst="rect">
            <a:avLst/>
          </a:prstGeom>
          <a:noFill/>
          <a:ln>
            <a:noFill/>
          </a:ln>
        </p:spPr>
        <p:txBody>
          <a:bodyPr vert="horz" lIns="20575" tIns="20575" rIns="20575" bIns="20575" rtlCol="0" anchor="ctr" anchorCtr="0">
            <a:noAutofit/>
          </a:bodyPr>
          <a:lstStyle/>
          <a:p>
            <a:endParaRPr b="1" dirty="0">
              <a:solidFill>
                <a:srgbClr val="FFFFFF"/>
              </a:solidFill>
              <a:latin typeface="Helvetica Neue"/>
              <a:ea typeface="Helvetica Neue"/>
              <a:cs typeface="Helvetica Neue"/>
              <a:sym typeface="Helvetica Neue"/>
            </a:endParaRPr>
          </a:p>
          <a:p>
            <a:pPr>
              <a:buSzPct val="25000"/>
            </a:pPr>
            <a:r>
              <a:rPr lang="en-GB" sz="6600" b="1" spc="0" dirty="0">
                <a:solidFill>
                  <a:srgbClr val="FFFFFF"/>
                </a:solidFill>
                <a:latin typeface="Helvetica Neue"/>
                <a:ea typeface="Helvetica Neue"/>
                <a:cs typeface="Helvetica Neue"/>
                <a:sym typeface="Helvetica Neue"/>
              </a:rPr>
              <a:t>Hello!</a:t>
            </a:r>
          </a:p>
          <a:p>
            <a:endParaRPr dirty="0"/>
          </a:p>
        </p:txBody>
      </p:sp>
    </p:spTree>
    <p:extLst>
      <p:ext uri="{BB962C8B-B14F-4D97-AF65-F5344CB8AC3E}">
        <p14:creationId xmlns:p14="http://schemas.microsoft.com/office/powerpoint/2010/main" val="2011557425"/>
      </p:ext>
    </p:extLst>
  </p:cSld>
  <p:clrMapOvr>
    <a:masterClrMapping/>
  </p:clrMapOvr>
  <p:transition spd="slow">
    <p:cut/>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87DE49F-581C-2443-9FDB-9CFE3CC157CF}"/>
              </a:ext>
            </a:extLst>
          </p:cNvPr>
          <p:cNvSpPr/>
          <p:nvPr/>
        </p:nvSpPr>
        <p:spPr>
          <a:xfrm>
            <a:off x="-1" y="0"/>
            <a:ext cx="9144000"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phic 2">
            <a:extLst>
              <a:ext uri="{FF2B5EF4-FFF2-40B4-BE49-F238E27FC236}">
                <a16:creationId xmlns:a16="http://schemas.microsoft.com/office/drawing/2014/main" id="{85CAE1C0-610C-44DE-9529-E84B622859DF}"/>
              </a:ext>
            </a:extLst>
          </p:cNvPr>
          <p:cNvPicPr>
            <a:picLocks noChangeAspect="1"/>
          </p:cNvPicPr>
          <p:nvPr/>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962411" y="1294280"/>
            <a:ext cx="2010539" cy="4353485"/>
          </a:xfrm>
          <a:prstGeom prst="rect">
            <a:avLst/>
          </a:prstGeom>
        </p:spPr>
      </p:pic>
      <p:sp>
        <p:nvSpPr>
          <p:cNvPr id="4" name="Slide Number Placeholder 3">
            <a:extLst>
              <a:ext uri="{FF2B5EF4-FFF2-40B4-BE49-F238E27FC236}">
                <a16:creationId xmlns:a16="http://schemas.microsoft.com/office/drawing/2014/main" id="{3881DC0C-5C34-42EA-BE2C-C297BF6C35A0}"/>
              </a:ext>
            </a:extLst>
          </p:cNvPr>
          <p:cNvSpPr>
            <a:spLocks noGrp="1"/>
          </p:cNvSpPr>
          <p:nvPr>
            <p:ph type="sldNum" sz="quarter" idx="11"/>
          </p:nvPr>
        </p:nvSpPr>
        <p:spPr/>
        <p:txBody>
          <a:bodyPr/>
          <a:lstStyle/>
          <a:p>
            <a:fld id="{59395FB3-9C97-154F-86B2-7E381B951268}" type="slidenum">
              <a:rPr lang="en-US" smtClean="0"/>
              <a:pPr/>
              <a:t>20</a:t>
            </a:fld>
            <a:endParaRPr lang="en-US" dirty="0"/>
          </a:p>
        </p:txBody>
      </p:sp>
      <p:pic>
        <p:nvPicPr>
          <p:cNvPr id="5" name="Graphic 4">
            <a:extLst>
              <a:ext uri="{FF2B5EF4-FFF2-40B4-BE49-F238E27FC236}">
                <a16:creationId xmlns:a16="http://schemas.microsoft.com/office/drawing/2014/main" id="{DE5E7945-326A-4B61-B204-E1248B3A08A2}"/>
              </a:ext>
            </a:extLst>
          </p:cNvPr>
          <p:cNvPicPr>
            <a:picLocks noChangeAspect="1"/>
          </p:cNvPicPr>
          <p:nvPr/>
        </p:nvPicPr>
        <p:blipFill rotWithShape="1">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rcRect b="50327"/>
          <a:stretch/>
        </p:blipFill>
        <p:spPr>
          <a:xfrm>
            <a:off x="5171051" y="1294280"/>
            <a:ext cx="1993184" cy="4311460"/>
          </a:xfrm>
          <a:prstGeom prst="rect">
            <a:avLst/>
          </a:prstGeom>
        </p:spPr>
      </p:pic>
      <p:sp>
        <p:nvSpPr>
          <p:cNvPr id="6" name="Shape 233">
            <a:extLst>
              <a:ext uri="{FF2B5EF4-FFF2-40B4-BE49-F238E27FC236}">
                <a16:creationId xmlns:a16="http://schemas.microsoft.com/office/drawing/2014/main" id="{47016AE0-3D24-8544-932E-EF95D474FB6F}"/>
              </a:ext>
            </a:extLst>
          </p:cNvPr>
          <p:cNvSpPr/>
          <p:nvPr/>
        </p:nvSpPr>
        <p:spPr>
          <a:xfrm>
            <a:off x="0" y="6343501"/>
            <a:ext cx="9144000" cy="514499"/>
          </a:xfrm>
          <a:prstGeom prst="rect">
            <a:avLst/>
          </a:prstGeom>
          <a:solidFill>
            <a:srgbClr val="008BCC"/>
          </a:solidFill>
          <a:ln>
            <a:noFill/>
          </a:ln>
        </p:spPr>
        <p:txBody>
          <a:bodyPr lIns="0" tIns="0" rIns="0" bIns="0" anchor="ctr" anchorCtr="0">
            <a:noAutofit/>
          </a:bodyPr>
          <a:lstStyle/>
          <a:p>
            <a:pPr marL="25400" marR="25400" algn="ctr"/>
            <a:endParaRPr sz="3100" i="1">
              <a:latin typeface="Cabin"/>
              <a:ea typeface="Cabin"/>
              <a:cs typeface="Cabin"/>
              <a:sym typeface="Cabin"/>
            </a:endParaRPr>
          </a:p>
        </p:txBody>
      </p:sp>
      <p:sp>
        <p:nvSpPr>
          <p:cNvPr id="10" name="Text Placeholder 4">
            <a:extLst>
              <a:ext uri="{FF2B5EF4-FFF2-40B4-BE49-F238E27FC236}">
                <a16:creationId xmlns:a16="http://schemas.microsoft.com/office/drawing/2014/main" id="{4ADB4213-8FB6-7748-8B3B-501AB237E164}"/>
              </a:ext>
            </a:extLst>
          </p:cNvPr>
          <p:cNvSpPr>
            <a:spLocks noGrp="1"/>
          </p:cNvSpPr>
          <p:nvPr>
            <p:ph type="body" sz="quarter" idx="12"/>
          </p:nvPr>
        </p:nvSpPr>
        <p:spPr>
          <a:xfrm>
            <a:off x="6243455" y="968752"/>
            <a:ext cx="3683177" cy="370817"/>
          </a:xfrm>
        </p:spPr>
        <p:txBody>
          <a:bodyPr/>
          <a:lstStyle/>
          <a:p>
            <a:r>
              <a:rPr lang="en-GB" sz="1800" dirty="0">
                <a:latin typeface="Helvetica Neue Thin" panose="020B0403020202020204" pitchFamily="34" charset="0"/>
                <a:ea typeface="Helvetica Neue Thin" panose="020B0403020202020204" pitchFamily="34" charset="0"/>
              </a:rPr>
              <a:t>ibm.biz/no2pollution</a:t>
            </a:r>
          </a:p>
        </p:txBody>
      </p:sp>
    </p:spTree>
    <p:extLst>
      <p:ext uri="{BB962C8B-B14F-4D97-AF65-F5344CB8AC3E}">
        <p14:creationId xmlns:p14="http://schemas.microsoft.com/office/powerpoint/2010/main" val="3593954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0D2F8FBE-CCBA-C74B-8F88-3CBCDBA9D7FE}"/>
              </a:ext>
            </a:extLst>
          </p:cNvPr>
          <p:cNvSpPr/>
          <p:nvPr/>
        </p:nvSpPr>
        <p:spPr>
          <a:xfrm>
            <a:off x="-1" y="0"/>
            <a:ext cx="9144000"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3881DC0C-5C34-42EA-BE2C-C297BF6C35A0}"/>
              </a:ext>
            </a:extLst>
          </p:cNvPr>
          <p:cNvSpPr>
            <a:spLocks noGrp="1"/>
          </p:cNvSpPr>
          <p:nvPr>
            <p:ph type="sldNum" sz="quarter" idx="11"/>
          </p:nvPr>
        </p:nvSpPr>
        <p:spPr/>
        <p:txBody>
          <a:bodyPr/>
          <a:lstStyle/>
          <a:p>
            <a:fld id="{59395FB3-9C97-154F-86B2-7E381B951268}" type="slidenum">
              <a:rPr lang="en-US" smtClean="0"/>
              <a:pPr/>
              <a:t>21</a:t>
            </a:fld>
            <a:endParaRPr lang="en-US" dirty="0"/>
          </a:p>
        </p:txBody>
      </p:sp>
      <p:pic>
        <p:nvPicPr>
          <p:cNvPr id="3" name="Graphic 2">
            <a:extLst>
              <a:ext uri="{FF2B5EF4-FFF2-40B4-BE49-F238E27FC236}">
                <a16:creationId xmlns:a16="http://schemas.microsoft.com/office/drawing/2014/main" id="{85CAE1C0-610C-44DE-9529-E84B622859DF}"/>
              </a:ext>
            </a:extLst>
          </p:cNvPr>
          <p:cNvPicPr>
            <a:picLocks noChangeAspect="1"/>
          </p:cNvPicPr>
          <p:nvPr/>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3558053" y="1231245"/>
            <a:ext cx="2010539" cy="4353485"/>
          </a:xfrm>
          <a:prstGeom prst="rect">
            <a:avLst/>
          </a:prstGeom>
        </p:spPr>
      </p:pic>
      <p:pic>
        <p:nvPicPr>
          <p:cNvPr id="5" name="Graphic 4">
            <a:extLst>
              <a:ext uri="{FF2B5EF4-FFF2-40B4-BE49-F238E27FC236}">
                <a16:creationId xmlns:a16="http://schemas.microsoft.com/office/drawing/2014/main" id="{DE5E7945-326A-4B61-B204-E1248B3A08A2}"/>
              </a:ext>
            </a:extLst>
          </p:cNvPr>
          <p:cNvPicPr>
            <a:picLocks noChangeAspect="1"/>
          </p:cNvPicPr>
          <p:nvPr/>
        </p:nvPicPr>
        <p:blipFill rotWithShape="1">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rcRect b="50327"/>
          <a:stretch/>
        </p:blipFill>
        <p:spPr>
          <a:xfrm>
            <a:off x="3555980" y="1231245"/>
            <a:ext cx="2012612" cy="4353485"/>
          </a:xfrm>
          <a:prstGeom prst="rect">
            <a:avLst/>
          </a:prstGeom>
        </p:spPr>
      </p:pic>
      <p:pic>
        <p:nvPicPr>
          <p:cNvPr id="6" name="Graphic 5">
            <a:extLst>
              <a:ext uri="{FF2B5EF4-FFF2-40B4-BE49-F238E27FC236}">
                <a16:creationId xmlns:a16="http://schemas.microsoft.com/office/drawing/2014/main" id="{E456F373-00EF-4A04-B7EE-606ED3657987}"/>
              </a:ext>
            </a:extLst>
          </p:cNvPr>
          <p:cNvPicPr>
            <a:picLocks noChangeAspect="1"/>
          </p:cNvPicPr>
          <p:nvPr/>
        </p:nvPicPr>
        <p:blipFill>
          <a:blip r:embed="rId6" cstate="email">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3555980" y="1231245"/>
            <a:ext cx="2010539" cy="4353485"/>
          </a:xfrm>
          <a:prstGeom prst="rect">
            <a:avLst/>
          </a:prstGeom>
        </p:spPr>
      </p:pic>
      <p:sp>
        <p:nvSpPr>
          <p:cNvPr id="9" name="TextBox 8">
            <a:extLst>
              <a:ext uri="{FF2B5EF4-FFF2-40B4-BE49-F238E27FC236}">
                <a16:creationId xmlns:a16="http://schemas.microsoft.com/office/drawing/2014/main" id="{AAAAE31B-B710-4A08-A327-F8827C04EAE1}"/>
              </a:ext>
            </a:extLst>
          </p:cNvPr>
          <p:cNvSpPr txBox="1"/>
          <p:nvPr/>
        </p:nvSpPr>
        <p:spPr>
          <a:xfrm>
            <a:off x="397134" y="1035037"/>
            <a:ext cx="2217532" cy="954107"/>
          </a:xfrm>
          <a:prstGeom prst="rect">
            <a:avLst/>
          </a:prstGeom>
          <a:noFill/>
        </p:spPr>
        <p:txBody>
          <a:bodyPr wrap="square" rtlCol="0">
            <a:spAutoFit/>
          </a:bodyPr>
          <a:lstStyle/>
          <a:p>
            <a:r>
              <a:rPr lang="en-GB" sz="2800" b="1" dirty="0">
                <a:latin typeface="Helvetica Neue" panose="02000503000000020004" pitchFamily="2" charset="0"/>
                <a:ea typeface="Helvetica Neue" panose="02000503000000020004" pitchFamily="2" charset="0"/>
                <a:cs typeface="Helvetica Neue" panose="02000503000000020004" pitchFamily="2" charset="0"/>
              </a:rPr>
              <a:t>Route planning</a:t>
            </a:r>
          </a:p>
        </p:txBody>
      </p:sp>
      <p:sp>
        <p:nvSpPr>
          <p:cNvPr id="10" name="TextBox 9">
            <a:extLst>
              <a:ext uri="{FF2B5EF4-FFF2-40B4-BE49-F238E27FC236}">
                <a16:creationId xmlns:a16="http://schemas.microsoft.com/office/drawing/2014/main" id="{3BB96E5C-9526-4FD1-A7F5-8297D60932B2}"/>
              </a:ext>
            </a:extLst>
          </p:cNvPr>
          <p:cNvSpPr txBox="1"/>
          <p:nvPr/>
        </p:nvSpPr>
        <p:spPr>
          <a:xfrm>
            <a:off x="404977" y="2316427"/>
            <a:ext cx="2209688" cy="1061829"/>
          </a:xfrm>
          <a:prstGeom prst="rect">
            <a:avLst/>
          </a:prstGeom>
          <a:noFill/>
        </p:spPr>
        <p:txBody>
          <a:bodyPr wrap="square" rtlCol="0">
            <a:spAutoFit/>
          </a:bodyPr>
          <a:lstStyle/>
          <a:p>
            <a:pPr marL="385763" indent="-385763">
              <a:buAutoNum type="arabicPeriod"/>
            </a:pPr>
            <a:r>
              <a:rPr lang="en-GB" sz="2100" dirty="0">
                <a:latin typeface="Helvetica Neue Light" panose="02000403000000020004" pitchFamily="2" charset="0"/>
                <a:ea typeface="Helvetica Neue Light" panose="02000403000000020004" pitchFamily="2" charset="0"/>
                <a:cs typeface="IBM Plex Sans" charset="0"/>
              </a:rPr>
              <a:t>Find your journey to work</a:t>
            </a:r>
          </a:p>
        </p:txBody>
      </p:sp>
      <p:cxnSp>
        <p:nvCxnSpPr>
          <p:cNvPr id="11" name="Straight Arrow Connector 10">
            <a:extLst>
              <a:ext uri="{FF2B5EF4-FFF2-40B4-BE49-F238E27FC236}">
                <a16:creationId xmlns:a16="http://schemas.microsoft.com/office/drawing/2014/main" id="{343BFA21-B761-4D2C-8A21-BBDF645FB7B9}"/>
              </a:ext>
            </a:extLst>
          </p:cNvPr>
          <p:cNvCxnSpPr>
            <a:cxnSpLocks/>
            <a:stCxn id="10" idx="3"/>
          </p:cNvCxnSpPr>
          <p:nvPr/>
        </p:nvCxnSpPr>
        <p:spPr bwMode="auto">
          <a:xfrm flipV="1">
            <a:off x="2614665" y="1622950"/>
            <a:ext cx="1533426" cy="1224392"/>
          </a:xfrm>
          <a:prstGeom prst="straightConnector1">
            <a:avLst/>
          </a:prstGeom>
          <a:ln>
            <a:headEnd type="none" w="med" len="med"/>
            <a:tailEnd type="triangle"/>
          </a:ln>
        </p:spPr>
        <p:style>
          <a:lnRef idx="3">
            <a:schemeClr val="accent3"/>
          </a:lnRef>
          <a:fillRef idx="0">
            <a:schemeClr val="accent3"/>
          </a:fillRef>
          <a:effectRef idx="2">
            <a:schemeClr val="accent3"/>
          </a:effectRef>
          <a:fontRef idx="minor">
            <a:schemeClr val="tx1"/>
          </a:fontRef>
        </p:style>
      </p:cxnSp>
      <p:sp>
        <p:nvSpPr>
          <p:cNvPr id="12" name="Shape 233">
            <a:extLst>
              <a:ext uri="{FF2B5EF4-FFF2-40B4-BE49-F238E27FC236}">
                <a16:creationId xmlns:a16="http://schemas.microsoft.com/office/drawing/2014/main" id="{A23E7768-676F-FD44-A223-624A6DE90E47}"/>
              </a:ext>
            </a:extLst>
          </p:cNvPr>
          <p:cNvSpPr/>
          <p:nvPr/>
        </p:nvSpPr>
        <p:spPr>
          <a:xfrm>
            <a:off x="0" y="6343501"/>
            <a:ext cx="9144000" cy="514499"/>
          </a:xfrm>
          <a:prstGeom prst="rect">
            <a:avLst/>
          </a:prstGeom>
          <a:solidFill>
            <a:srgbClr val="008BCC"/>
          </a:solidFill>
          <a:ln>
            <a:noFill/>
          </a:ln>
        </p:spPr>
        <p:txBody>
          <a:bodyPr lIns="0" tIns="0" rIns="0" bIns="0" anchor="ctr" anchorCtr="0">
            <a:noAutofit/>
          </a:bodyPr>
          <a:lstStyle/>
          <a:p>
            <a:pPr marL="25400" marR="25400" algn="ctr"/>
            <a:endParaRPr sz="3100" i="1">
              <a:latin typeface="Cabin"/>
              <a:ea typeface="Cabin"/>
              <a:cs typeface="Cabin"/>
              <a:sym typeface="Cabin"/>
            </a:endParaRPr>
          </a:p>
        </p:txBody>
      </p:sp>
      <p:sp>
        <p:nvSpPr>
          <p:cNvPr id="15" name="Text Placeholder 4">
            <a:extLst>
              <a:ext uri="{FF2B5EF4-FFF2-40B4-BE49-F238E27FC236}">
                <a16:creationId xmlns:a16="http://schemas.microsoft.com/office/drawing/2014/main" id="{91045FF2-82FD-C941-A6AB-F53719FF7269}"/>
              </a:ext>
            </a:extLst>
          </p:cNvPr>
          <p:cNvSpPr>
            <a:spLocks noGrp="1"/>
          </p:cNvSpPr>
          <p:nvPr>
            <p:ph type="body" sz="quarter" idx="12"/>
          </p:nvPr>
        </p:nvSpPr>
        <p:spPr>
          <a:xfrm>
            <a:off x="6243455" y="968752"/>
            <a:ext cx="3683177" cy="370817"/>
          </a:xfrm>
        </p:spPr>
        <p:txBody>
          <a:bodyPr/>
          <a:lstStyle/>
          <a:p>
            <a:r>
              <a:rPr lang="en-GB" sz="1800" dirty="0">
                <a:latin typeface="Helvetica Neue Thin" panose="020B0403020202020204" pitchFamily="34" charset="0"/>
                <a:ea typeface="Helvetica Neue Thin" panose="020B0403020202020204" pitchFamily="34" charset="0"/>
              </a:rPr>
              <a:t>ibm.biz/no2pollution</a:t>
            </a:r>
          </a:p>
        </p:txBody>
      </p:sp>
    </p:spTree>
    <p:extLst>
      <p:ext uri="{BB962C8B-B14F-4D97-AF65-F5344CB8AC3E}">
        <p14:creationId xmlns:p14="http://schemas.microsoft.com/office/powerpoint/2010/main" val="27045373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7D66A10E-0746-F34C-B121-55F1ED3F8E92}"/>
              </a:ext>
            </a:extLst>
          </p:cNvPr>
          <p:cNvSpPr/>
          <p:nvPr/>
        </p:nvSpPr>
        <p:spPr>
          <a:xfrm>
            <a:off x="-1" y="0"/>
            <a:ext cx="9144000"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3881DC0C-5C34-42EA-BE2C-C297BF6C35A0}"/>
              </a:ext>
            </a:extLst>
          </p:cNvPr>
          <p:cNvSpPr>
            <a:spLocks noGrp="1"/>
          </p:cNvSpPr>
          <p:nvPr>
            <p:ph type="sldNum" sz="quarter" idx="11"/>
          </p:nvPr>
        </p:nvSpPr>
        <p:spPr/>
        <p:txBody>
          <a:bodyPr/>
          <a:lstStyle/>
          <a:p>
            <a:fld id="{59395FB3-9C97-154F-86B2-7E381B951268}" type="slidenum">
              <a:rPr lang="en-US" smtClean="0"/>
              <a:pPr/>
              <a:t>22</a:t>
            </a:fld>
            <a:endParaRPr lang="en-US" dirty="0"/>
          </a:p>
        </p:txBody>
      </p:sp>
      <p:pic>
        <p:nvPicPr>
          <p:cNvPr id="3" name="Graphic 2">
            <a:extLst>
              <a:ext uri="{FF2B5EF4-FFF2-40B4-BE49-F238E27FC236}">
                <a16:creationId xmlns:a16="http://schemas.microsoft.com/office/drawing/2014/main" id="{85CAE1C0-610C-44DE-9529-E84B622859DF}"/>
              </a:ext>
            </a:extLst>
          </p:cNvPr>
          <p:cNvPicPr>
            <a:picLocks noChangeAspect="1"/>
          </p:cNvPicPr>
          <p:nvPr/>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3558053" y="1231245"/>
            <a:ext cx="2010539" cy="4353485"/>
          </a:xfrm>
          <a:prstGeom prst="rect">
            <a:avLst/>
          </a:prstGeom>
        </p:spPr>
      </p:pic>
      <p:pic>
        <p:nvPicPr>
          <p:cNvPr id="5" name="Graphic 4">
            <a:extLst>
              <a:ext uri="{FF2B5EF4-FFF2-40B4-BE49-F238E27FC236}">
                <a16:creationId xmlns:a16="http://schemas.microsoft.com/office/drawing/2014/main" id="{DE5E7945-326A-4B61-B204-E1248B3A08A2}"/>
              </a:ext>
            </a:extLst>
          </p:cNvPr>
          <p:cNvPicPr>
            <a:picLocks noChangeAspect="1"/>
          </p:cNvPicPr>
          <p:nvPr/>
        </p:nvPicPr>
        <p:blipFill rotWithShape="1">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rcRect b="50327"/>
          <a:stretch/>
        </p:blipFill>
        <p:spPr>
          <a:xfrm>
            <a:off x="3555980" y="1231245"/>
            <a:ext cx="2012612" cy="4353485"/>
          </a:xfrm>
          <a:prstGeom prst="rect">
            <a:avLst/>
          </a:prstGeom>
        </p:spPr>
      </p:pic>
      <p:pic>
        <p:nvPicPr>
          <p:cNvPr id="6" name="Graphic 5">
            <a:extLst>
              <a:ext uri="{FF2B5EF4-FFF2-40B4-BE49-F238E27FC236}">
                <a16:creationId xmlns:a16="http://schemas.microsoft.com/office/drawing/2014/main" id="{E456F373-00EF-4A04-B7EE-606ED3657987}"/>
              </a:ext>
            </a:extLst>
          </p:cNvPr>
          <p:cNvPicPr>
            <a:picLocks noChangeAspect="1"/>
          </p:cNvPicPr>
          <p:nvPr/>
        </p:nvPicPr>
        <p:blipFill>
          <a:blip r:embed="rId6" cstate="email">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3555980" y="1231245"/>
            <a:ext cx="2010539" cy="4353485"/>
          </a:xfrm>
          <a:prstGeom prst="rect">
            <a:avLst/>
          </a:prstGeom>
        </p:spPr>
      </p:pic>
      <p:pic>
        <p:nvPicPr>
          <p:cNvPr id="2" name="Graphic 1">
            <a:extLst>
              <a:ext uri="{FF2B5EF4-FFF2-40B4-BE49-F238E27FC236}">
                <a16:creationId xmlns:a16="http://schemas.microsoft.com/office/drawing/2014/main" id="{23AFC43E-46EB-40AF-84F9-82A88764FFBB}"/>
              </a:ext>
            </a:extLst>
          </p:cNvPr>
          <p:cNvPicPr>
            <a:picLocks noChangeAspect="1"/>
          </p:cNvPicPr>
          <p:nvPr/>
        </p:nvPicPr>
        <p:blipFill>
          <a:blip r:embed="rId8" cstate="email">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3553907" y="1231245"/>
            <a:ext cx="2010539" cy="4353485"/>
          </a:xfrm>
          <a:prstGeom prst="rect">
            <a:avLst/>
          </a:prstGeom>
        </p:spPr>
      </p:pic>
      <p:sp>
        <p:nvSpPr>
          <p:cNvPr id="12" name="TextBox 11">
            <a:extLst>
              <a:ext uri="{FF2B5EF4-FFF2-40B4-BE49-F238E27FC236}">
                <a16:creationId xmlns:a16="http://schemas.microsoft.com/office/drawing/2014/main" id="{D9A4954B-A702-468B-A04E-3B97358DB104}"/>
              </a:ext>
            </a:extLst>
          </p:cNvPr>
          <p:cNvSpPr txBox="1"/>
          <p:nvPr/>
        </p:nvSpPr>
        <p:spPr>
          <a:xfrm>
            <a:off x="6529336" y="1622949"/>
            <a:ext cx="2209688" cy="738664"/>
          </a:xfrm>
          <a:prstGeom prst="rect">
            <a:avLst/>
          </a:prstGeom>
          <a:noFill/>
        </p:spPr>
        <p:txBody>
          <a:bodyPr wrap="square" rtlCol="0">
            <a:spAutoFit/>
          </a:bodyPr>
          <a:lstStyle/>
          <a:p>
            <a:r>
              <a:rPr lang="en-GB" sz="2100" dirty="0">
                <a:latin typeface="Helvetica Neue Light" panose="02000403000000020004" pitchFamily="2" charset="0"/>
                <a:ea typeface="Helvetica Neue Light" panose="02000403000000020004" pitchFamily="2" charset="0"/>
                <a:cs typeface="IBM Plex Sans" charset="0"/>
              </a:rPr>
              <a:t>2. Pick your office</a:t>
            </a:r>
          </a:p>
        </p:txBody>
      </p:sp>
      <p:cxnSp>
        <p:nvCxnSpPr>
          <p:cNvPr id="11" name="Straight Arrow Connector 10">
            <a:extLst>
              <a:ext uri="{FF2B5EF4-FFF2-40B4-BE49-F238E27FC236}">
                <a16:creationId xmlns:a16="http://schemas.microsoft.com/office/drawing/2014/main" id="{343BFA21-B761-4D2C-8A21-BBDF645FB7B9}"/>
              </a:ext>
            </a:extLst>
          </p:cNvPr>
          <p:cNvCxnSpPr>
            <a:cxnSpLocks/>
            <a:stCxn id="12" idx="1"/>
          </p:cNvCxnSpPr>
          <p:nvPr/>
        </p:nvCxnSpPr>
        <p:spPr bwMode="auto">
          <a:xfrm flipH="1">
            <a:off x="5513036" y="1992281"/>
            <a:ext cx="1016300" cy="243228"/>
          </a:xfrm>
          <a:prstGeom prst="straightConnector1">
            <a:avLst/>
          </a:prstGeom>
          <a:ln>
            <a:headEnd type="none" w="med" len="med"/>
            <a:tailEnd type="triangle"/>
          </a:ln>
        </p:spPr>
        <p:style>
          <a:lnRef idx="3">
            <a:schemeClr val="accent3"/>
          </a:lnRef>
          <a:fillRef idx="0">
            <a:schemeClr val="accent3"/>
          </a:fillRef>
          <a:effectRef idx="2">
            <a:schemeClr val="accent3"/>
          </a:effectRef>
          <a:fontRef idx="minor">
            <a:schemeClr val="tx1"/>
          </a:fontRef>
        </p:style>
      </p:cxnSp>
      <p:sp>
        <p:nvSpPr>
          <p:cNvPr id="13" name="Shape 233">
            <a:extLst>
              <a:ext uri="{FF2B5EF4-FFF2-40B4-BE49-F238E27FC236}">
                <a16:creationId xmlns:a16="http://schemas.microsoft.com/office/drawing/2014/main" id="{0B373723-D63B-B146-B8C5-A6120061492A}"/>
              </a:ext>
            </a:extLst>
          </p:cNvPr>
          <p:cNvSpPr/>
          <p:nvPr/>
        </p:nvSpPr>
        <p:spPr>
          <a:xfrm>
            <a:off x="0" y="6343501"/>
            <a:ext cx="9144000" cy="514499"/>
          </a:xfrm>
          <a:prstGeom prst="rect">
            <a:avLst/>
          </a:prstGeom>
          <a:solidFill>
            <a:srgbClr val="008BCC"/>
          </a:solidFill>
          <a:ln>
            <a:noFill/>
          </a:ln>
        </p:spPr>
        <p:txBody>
          <a:bodyPr lIns="0" tIns="0" rIns="0" bIns="0" anchor="ctr" anchorCtr="0">
            <a:noAutofit/>
          </a:bodyPr>
          <a:lstStyle/>
          <a:p>
            <a:pPr marL="25400" marR="25400" algn="ctr"/>
            <a:endParaRPr sz="3100" i="1">
              <a:latin typeface="Cabin"/>
              <a:ea typeface="Cabin"/>
              <a:cs typeface="Cabin"/>
              <a:sym typeface="Cabin"/>
            </a:endParaRPr>
          </a:p>
        </p:txBody>
      </p:sp>
      <p:sp>
        <p:nvSpPr>
          <p:cNvPr id="16" name="Text Placeholder 4">
            <a:extLst>
              <a:ext uri="{FF2B5EF4-FFF2-40B4-BE49-F238E27FC236}">
                <a16:creationId xmlns:a16="http://schemas.microsoft.com/office/drawing/2014/main" id="{CB21BBB8-87D6-3647-9D62-9E95B24E8F44}"/>
              </a:ext>
            </a:extLst>
          </p:cNvPr>
          <p:cNvSpPr>
            <a:spLocks noGrp="1"/>
          </p:cNvSpPr>
          <p:nvPr>
            <p:ph type="body" sz="quarter" idx="12"/>
          </p:nvPr>
        </p:nvSpPr>
        <p:spPr>
          <a:xfrm>
            <a:off x="6243455" y="968752"/>
            <a:ext cx="3683177" cy="370817"/>
          </a:xfrm>
        </p:spPr>
        <p:txBody>
          <a:bodyPr/>
          <a:lstStyle/>
          <a:p>
            <a:r>
              <a:rPr lang="en-GB" sz="1800" dirty="0">
                <a:latin typeface="Helvetica Neue Thin" panose="020B0403020202020204" pitchFamily="34" charset="0"/>
                <a:ea typeface="Helvetica Neue Thin" panose="020B0403020202020204" pitchFamily="34" charset="0"/>
              </a:rPr>
              <a:t>ibm.biz/no2pollution</a:t>
            </a:r>
          </a:p>
        </p:txBody>
      </p:sp>
      <p:sp>
        <p:nvSpPr>
          <p:cNvPr id="17" name="TextBox 16">
            <a:extLst>
              <a:ext uri="{FF2B5EF4-FFF2-40B4-BE49-F238E27FC236}">
                <a16:creationId xmlns:a16="http://schemas.microsoft.com/office/drawing/2014/main" id="{CF944FEF-C7D2-9E43-8A77-4CF407383689}"/>
              </a:ext>
            </a:extLst>
          </p:cNvPr>
          <p:cNvSpPr txBox="1"/>
          <p:nvPr/>
        </p:nvSpPr>
        <p:spPr>
          <a:xfrm>
            <a:off x="397134" y="1035037"/>
            <a:ext cx="2217532" cy="954107"/>
          </a:xfrm>
          <a:prstGeom prst="rect">
            <a:avLst/>
          </a:prstGeom>
          <a:noFill/>
        </p:spPr>
        <p:txBody>
          <a:bodyPr wrap="square" rtlCol="0">
            <a:spAutoFit/>
          </a:bodyPr>
          <a:lstStyle/>
          <a:p>
            <a:r>
              <a:rPr lang="en-GB" sz="2800" b="1" dirty="0">
                <a:latin typeface="Helvetica Neue" panose="02000503000000020004" pitchFamily="2" charset="0"/>
                <a:ea typeface="Helvetica Neue" panose="02000503000000020004" pitchFamily="2" charset="0"/>
                <a:cs typeface="Helvetica Neue" panose="02000503000000020004" pitchFamily="2" charset="0"/>
              </a:rPr>
              <a:t>Route planning</a:t>
            </a:r>
          </a:p>
        </p:txBody>
      </p:sp>
      <p:sp>
        <p:nvSpPr>
          <p:cNvPr id="18" name="TextBox 17">
            <a:extLst>
              <a:ext uri="{FF2B5EF4-FFF2-40B4-BE49-F238E27FC236}">
                <a16:creationId xmlns:a16="http://schemas.microsoft.com/office/drawing/2014/main" id="{FEF3F871-04A5-3045-BE69-5820BE179048}"/>
              </a:ext>
            </a:extLst>
          </p:cNvPr>
          <p:cNvSpPr txBox="1"/>
          <p:nvPr/>
        </p:nvSpPr>
        <p:spPr>
          <a:xfrm>
            <a:off x="404977" y="2316427"/>
            <a:ext cx="2209688" cy="1061829"/>
          </a:xfrm>
          <a:prstGeom prst="rect">
            <a:avLst/>
          </a:prstGeom>
          <a:noFill/>
        </p:spPr>
        <p:txBody>
          <a:bodyPr wrap="square" rtlCol="0">
            <a:spAutoFit/>
          </a:bodyPr>
          <a:lstStyle/>
          <a:p>
            <a:pPr marL="385763" indent="-385763">
              <a:buAutoNum type="arabicPeriod"/>
            </a:pPr>
            <a:r>
              <a:rPr lang="en-GB" sz="2100" dirty="0">
                <a:solidFill>
                  <a:schemeClr val="tx1">
                    <a:lumMod val="50000"/>
                    <a:lumOff val="50000"/>
                  </a:schemeClr>
                </a:solidFill>
                <a:latin typeface="Helvetica Neue Light" panose="02000403000000020004" pitchFamily="2" charset="0"/>
                <a:ea typeface="Helvetica Neue Light" panose="02000403000000020004" pitchFamily="2" charset="0"/>
                <a:cs typeface="IBM Plex Sans" charset="0"/>
              </a:rPr>
              <a:t>Find your journey to work</a:t>
            </a:r>
          </a:p>
        </p:txBody>
      </p:sp>
    </p:spTree>
    <p:extLst>
      <p:ext uri="{BB962C8B-B14F-4D97-AF65-F5344CB8AC3E}">
        <p14:creationId xmlns:p14="http://schemas.microsoft.com/office/powerpoint/2010/main" val="6964384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372F9C3A-B88D-6945-AB14-1ECFF728A9BE}"/>
              </a:ext>
            </a:extLst>
          </p:cNvPr>
          <p:cNvSpPr/>
          <p:nvPr/>
        </p:nvSpPr>
        <p:spPr>
          <a:xfrm>
            <a:off x="-1" y="0"/>
            <a:ext cx="9144000"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a:extLst>
              <a:ext uri="{FF2B5EF4-FFF2-40B4-BE49-F238E27FC236}">
                <a16:creationId xmlns:a16="http://schemas.microsoft.com/office/drawing/2014/main" id="{D5E40591-D774-4790-B592-9B2F3783C935}"/>
              </a:ext>
            </a:extLst>
          </p:cNvPr>
          <p:cNvPicPr>
            <a:picLocks noChangeAspect="1"/>
          </p:cNvPicPr>
          <p:nvPr/>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3553907" y="1231245"/>
            <a:ext cx="2010539" cy="4353485"/>
          </a:xfrm>
          <a:prstGeom prst="rect">
            <a:avLst/>
          </a:prstGeom>
        </p:spPr>
      </p:pic>
      <p:sp>
        <p:nvSpPr>
          <p:cNvPr id="4" name="Slide Number Placeholder 3">
            <a:extLst>
              <a:ext uri="{FF2B5EF4-FFF2-40B4-BE49-F238E27FC236}">
                <a16:creationId xmlns:a16="http://schemas.microsoft.com/office/drawing/2014/main" id="{3881DC0C-5C34-42EA-BE2C-C297BF6C35A0}"/>
              </a:ext>
            </a:extLst>
          </p:cNvPr>
          <p:cNvSpPr>
            <a:spLocks noGrp="1"/>
          </p:cNvSpPr>
          <p:nvPr>
            <p:ph type="sldNum" sz="quarter" idx="11"/>
          </p:nvPr>
        </p:nvSpPr>
        <p:spPr/>
        <p:txBody>
          <a:bodyPr/>
          <a:lstStyle/>
          <a:p>
            <a:fld id="{59395FB3-9C97-154F-86B2-7E381B951268}" type="slidenum">
              <a:rPr lang="en-US" smtClean="0"/>
              <a:pPr/>
              <a:t>23</a:t>
            </a:fld>
            <a:endParaRPr lang="en-US" dirty="0"/>
          </a:p>
        </p:txBody>
      </p:sp>
      <p:cxnSp>
        <p:nvCxnSpPr>
          <p:cNvPr id="11" name="Straight Arrow Connector 10">
            <a:extLst>
              <a:ext uri="{FF2B5EF4-FFF2-40B4-BE49-F238E27FC236}">
                <a16:creationId xmlns:a16="http://schemas.microsoft.com/office/drawing/2014/main" id="{343BFA21-B761-4D2C-8A21-BBDF645FB7B9}"/>
              </a:ext>
            </a:extLst>
          </p:cNvPr>
          <p:cNvCxnSpPr>
            <a:cxnSpLocks/>
            <a:stCxn id="13" idx="3"/>
          </p:cNvCxnSpPr>
          <p:nvPr/>
        </p:nvCxnSpPr>
        <p:spPr bwMode="auto">
          <a:xfrm>
            <a:off x="2766481" y="4900119"/>
            <a:ext cx="897987" cy="428076"/>
          </a:xfrm>
          <a:prstGeom prst="straightConnector1">
            <a:avLst/>
          </a:prstGeom>
          <a:ln>
            <a:headEnd type="none" w="med" len="med"/>
            <a:tailEnd type="triangle"/>
          </a:ln>
        </p:spPr>
        <p:style>
          <a:lnRef idx="3">
            <a:schemeClr val="accent3"/>
          </a:lnRef>
          <a:fillRef idx="0">
            <a:schemeClr val="accent3"/>
          </a:fillRef>
          <a:effectRef idx="2">
            <a:schemeClr val="accent3"/>
          </a:effectRef>
          <a:fontRef idx="minor">
            <a:schemeClr val="tx1"/>
          </a:fontRef>
        </p:style>
      </p:cxnSp>
      <p:sp>
        <p:nvSpPr>
          <p:cNvPr id="13" name="TextBox 12">
            <a:extLst>
              <a:ext uri="{FF2B5EF4-FFF2-40B4-BE49-F238E27FC236}">
                <a16:creationId xmlns:a16="http://schemas.microsoft.com/office/drawing/2014/main" id="{3705AE99-A910-46B1-9DD3-925BE3BAC628}"/>
              </a:ext>
            </a:extLst>
          </p:cNvPr>
          <p:cNvSpPr txBox="1"/>
          <p:nvPr/>
        </p:nvSpPr>
        <p:spPr>
          <a:xfrm>
            <a:off x="556793" y="4692370"/>
            <a:ext cx="2209688" cy="415498"/>
          </a:xfrm>
          <a:prstGeom prst="rect">
            <a:avLst/>
          </a:prstGeom>
          <a:noFill/>
        </p:spPr>
        <p:txBody>
          <a:bodyPr wrap="square" rtlCol="0">
            <a:spAutoFit/>
          </a:bodyPr>
          <a:lstStyle/>
          <a:p>
            <a:r>
              <a:rPr lang="en-GB" sz="2100" dirty="0">
                <a:latin typeface="Helvetica Neue Light" panose="02000403000000020004" pitchFamily="2" charset="0"/>
                <a:ea typeface="Helvetica Neue Light" panose="02000403000000020004" pitchFamily="2" charset="0"/>
                <a:cs typeface="IBM Plex Sans" charset="0"/>
              </a:rPr>
              <a:t>3. Get directions</a:t>
            </a:r>
          </a:p>
        </p:txBody>
      </p:sp>
      <p:sp>
        <p:nvSpPr>
          <p:cNvPr id="15" name="Shape 233">
            <a:extLst>
              <a:ext uri="{FF2B5EF4-FFF2-40B4-BE49-F238E27FC236}">
                <a16:creationId xmlns:a16="http://schemas.microsoft.com/office/drawing/2014/main" id="{AF555CD1-EAE4-144A-B60C-77002ED0E1D0}"/>
              </a:ext>
            </a:extLst>
          </p:cNvPr>
          <p:cNvSpPr/>
          <p:nvPr/>
        </p:nvSpPr>
        <p:spPr>
          <a:xfrm>
            <a:off x="0" y="6343501"/>
            <a:ext cx="9144000" cy="514499"/>
          </a:xfrm>
          <a:prstGeom prst="rect">
            <a:avLst/>
          </a:prstGeom>
          <a:solidFill>
            <a:srgbClr val="008BCC"/>
          </a:solidFill>
          <a:ln>
            <a:noFill/>
          </a:ln>
        </p:spPr>
        <p:txBody>
          <a:bodyPr lIns="0" tIns="0" rIns="0" bIns="0" anchor="ctr" anchorCtr="0">
            <a:noAutofit/>
          </a:bodyPr>
          <a:lstStyle/>
          <a:p>
            <a:pPr marL="25400" marR="25400" algn="ctr"/>
            <a:endParaRPr sz="3100" i="1">
              <a:latin typeface="Cabin"/>
              <a:ea typeface="Cabin"/>
              <a:cs typeface="Cabin"/>
              <a:sym typeface="Cabin"/>
            </a:endParaRPr>
          </a:p>
        </p:txBody>
      </p:sp>
      <p:sp>
        <p:nvSpPr>
          <p:cNvPr id="17" name="Text Placeholder 4">
            <a:extLst>
              <a:ext uri="{FF2B5EF4-FFF2-40B4-BE49-F238E27FC236}">
                <a16:creationId xmlns:a16="http://schemas.microsoft.com/office/drawing/2014/main" id="{C022E0BC-1A5F-1A41-B5C2-DB82DB9CBB49}"/>
              </a:ext>
            </a:extLst>
          </p:cNvPr>
          <p:cNvSpPr>
            <a:spLocks noGrp="1"/>
          </p:cNvSpPr>
          <p:nvPr>
            <p:ph type="body" sz="quarter" idx="12"/>
          </p:nvPr>
        </p:nvSpPr>
        <p:spPr>
          <a:xfrm>
            <a:off x="6243455" y="968752"/>
            <a:ext cx="3683177" cy="370817"/>
          </a:xfrm>
        </p:spPr>
        <p:txBody>
          <a:bodyPr/>
          <a:lstStyle/>
          <a:p>
            <a:r>
              <a:rPr lang="en-GB" sz="1800" dirty="0">
                <a:latin typeface="Helvetica Neue Thin" panose="020B0403020202020204" pitchFamily="34" charset="0"/>
                <a:ea typeface="Helvetica Neue Thin" panose="020B0403020202020204" pitchFamily="34" charset="0"/>
              </a:rPr>
              <a:t>ibm.biz/no2pollution</a:t>
            </a:r>
          </a:p>
        </p:txBody>
      </p:sp>
      <p:sp>
        <p:nvSpPr>
          <p:cNvPr id="18" name="TextBox 17">
            <a:extLst>
              <a:ext uri="{FF2B5EF4-FFF2-40B4-BE49-F238E27FC236}">
                <a16:creationId xmlns:a16="http://schemas.microsoft.com/office/drawing/2014/main" id="{08444509-367E-A142-A9A0-771E399B1622}"/>
              </a:ext>
            </a:extLst>
          </p:cNvPr>
          <p:cNvSpPr txBox="1"/>
          <p:nvPr/>
        </p:nvSpPr>
        <p:spPr>
          <a:xfrm>
            <a:off x="397134" y="1035037"/>
            <a:ext cx="2217532" cy="954107"/>
          </a:xfrm>
          <a:prstGeom prst="rect">
            <a:avLst/>
          </a:prstGeom>
          <a:noFill/>
        </p:spPr>
        <p:txBody>
          <a:bodyPr wrap="square" rtlCol="0">
            <a:spAutoFit/>
          </a:bodyPr>
          <a:lstStyle/>
          <a:p>
            <a:r>
              <a:rPr lang="en-GB" sz="2800" b="1" dirty="0">
                <a:latin typeface="Helvetica Neue" panose="02000503000000020004" pitchFamily="2" charset="0"/>
                <a:ea typeface="Helvetica Neue" panose="02000503000000020004" pitchFamily="2" charset="0"/>
                <a:cs typeface="Helvetica Neue" panose="02000503000000020004" pitchFamily="2" charset="0"/>
              </a:rPr>
              <a:t>Route planning</a:t>
            </a:r>
          </a:p>
        </p:txBody>
      </p:sp>
      <p:sp>
        <p:nvSpPr>
          <p:cNvPr id="19" name="TextBox 18">
            <a:extLst>
              <a:ext uri="{FF2B5EF4-FFF2-40B4-BE49-F238E27FC236}">
                <a16:creationId xmlns:a16="http://schemas.microsoft.com/office/drawing/2014/main" id="{481B3E0F-072F-D242-8BC8-C363A497FCB8}"/>
              </a:ext>
            </a:extLst>
          </p:cNvPr>
          <p:cNvSpPr txBox="1"/>
          <p:nvPr/>
        </p:nvSpPr>
        <p:spPr>
          <a:xfrm>
            <a:off x="404977" y="2316427"/>
            <a:ext cx="2209688" cy="1061829"/>
          </a:xfrm>
          <a:prstGeom prst="rect">
            <a:avLst/>
          </a:prstGeom>
          <a:noFill/>
        </p:spPr>
        <p:txBody>
          <a:bodyPr wrap="square" rtlCol="0">
            <a:spAutoFit/>
          </a:bodyPr>
          <a:lstStyle/>
          <a:p>
            <a:pPr marL="385763" indent="-385763">
              <a:buAutoNum type="arabicPeriod"/>
            </a:pPr>
            <a:r>
              <a:rPr lang="en-GB" sz="2100" dirty="0">
                <a:solidFill>
                  <a:schemeClr val="tx1">
                    <a:lumMod val="50000"/>
                    <a:lumOff val="50000"/>
                  </a:schemeClr>
                </a:solidFill>
                <a:latin typeface="Helvetica Neue Light" panose="02000403000000020004" pitchFamily="2" charset="0"/>
                <a:ea typeface="Helvetica Neue Light" panose="02000403000000020004" pitchFamily="2" charset="0"/>
                <a:cs typeface="IBM Plex Sans" charset="0"/>
              </a:rPr>
              <a:t>Find your journey to work</a:t>
            </a:r>
          </a:p>
        </p:txBody>
      </p:sp>
      <p:sp>
        <p:nvSpPr>
          <p:cNvPr id="20" name="TextBox 19">
            <a:extLst>
              <a:ext uri="{FF2B5EF4-FFF2-40B4-BE49-F238E27FC236}">
                <a16:creationId xmlns:a16="http://schemas.microsoft.com/office/drawing/2014/main" id="{A7FAE782-F2E7-3547-99E4-6933A97222CB}"/>
              </a:ext>
            </a:extLst>
          </p:cNvPr>
          <p:cNvSpPr txBox="1"/>
          <p:nvPr/>
        </p:nvSpPr>
        <p:spPr>
          <a:xfrm>
            <a:off x="6529336" y="1622949"/>
            <a:ext cx="2209688" cy="738664"/>
          </a:xfrm>
          <a:prstGeom prst="rect">
            <a:avLst/>
          </a:prstGeom>
          <a:noFill/>
        </p:spPr>
        <p:txBody>
          <a:bodyPr wrap="square" rtlCol="0">
            <a:spAutoFit/>
          </a:bodyPr>
          <a:lstStyle/>
          <a:p>
            <a:r>
              <a:rPr lang="en-GB" sz="2100" dirty="0">
                <a:solidFill>
                  <a:schemeClr val="tx1">
                    <a:lumMod val="50000"/>
                    <a:lumOff val="50000"/>
                  </a:schemeClr>
                </a:solidFill>
                <a:latin typeface="Helvetica Neue Light" panose="02000403000000020004" pitchFamily="2" charset="0"/>
                <a:ea typeface="Helvetica Neue Light" panose="02000403000000020004" pitchFamily="2" charset="0"/>
                <a:cs typeface="IBM Plex Sans" charset="0"/>
              </a:rPr>
              <a:t>2. Pick your office</a:t>
            </a:r>
          </a:p>
        </p:txBody>
      </p:sp>
    </p:spTree>
    <p:extLst>
      <p:ext uri="{BB962C8B-B14F-4D97-AF65-F5344CB8AC3E}">
        <p14:creationId xmlns:p14="http://schemas.microsoft.com/office/powerpoint/2010/main" val="6456067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A6AFD0B-7F55-9C4A-800F-82C503378F3B}"/>
              </a:ext>
            </a:extLst>
          </p:cNvPr>
          <p:cNvSpPr/>
          <p:nvPr/>
        </p:nvSpPr>
        <p:spPr>
          <a:xfrm>
            <a:off x="-1" y="0"/>
            <a:ext cx="9144000"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5B2DE3FA-BEE5-4130-A848-84D154C9A555}"/>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3551834" y="1239885"/>
            <a:ext cx="2010539" cy="4345092"/>
          </a:xfrm>
          <a:prstGeom prst="rect">
            <a:avLst/>
          </a:prstGeom>
        </p:spPr>
      </p:pic>
      <p:sp>
        <p:nvSpPr>
          <p:cNvPr id="4" name="Slide Number Placeholder 3">
            <a:extLst>
              <a:ext uri="{FF2B5EF4-FFF2-40B4-BE49-F238E27FC236}">
                <a16:creationId xmlns:a16="http://schemas.microsoft.com/office/drawing/2014/main" id="{3881DC0C-5C34-42EA-BE2C-C297BF6C35A0}"/>
              </a:ext>
            </a:extLst>
          </p:cNvPr>
          <p:cNvSpPr>
            <a:spLocks noGrp="1"/>
          </p:cNvSpPr>
          <p:nvPr>
            <p:ph type="sldNum" sz="quarter" idx="11"/>
          </p:nvPr>
        </p:nvSpPr>
        <p:spPr/>
        <p:txBody>
          <a:bodyPr/>
          <a:lstStyle/>
          <a:p>
            <a:fld id="{59395FB3-9C97-154F-86B2-7E381B951268}" type="slidenum">
              <a:rPr lang="en-US" smtClean="0"/>
              <a:pPr/>
              <a:t>24</a:t>
            </a:fld>
            <a:endParaRPr lang="en-US" dirty="0"/>
          </a:p>
        </p:txBody>
      </p:sp>
      <p:sp>
        <p:nvSpPr>
          <p:cNvPr id="11" name="Shape 233">
            <a:extLst>
              <a:ext uri="{FF2B5EF4-FFF2-40B4-BE49-F238E27FC236}">
                <a16:creationId xmlns:a16="http://schemas.microsoft.com/office/drawing/2014/main" id="{02B6B2D6-7AB0-0F42-B542-AF233429ADDF}"/>
              </a:ext>
            </a:extLst>
          </p:cNvPr>
          <p:cNvSpPr/>
          <p:nvPr/>
        </p:nvSpPr>
        <p:spPr>
          <a:xfrm>
            <a:off x="0" y="6343501"/>
            <a:ext cx="9144000" cy="514499"/>
          </a:xfrm>
          <a:prstGeom prst="rect">
            <a:avLst/>
          </a:prstGeom>
          <a:solidFill>
            <a:srgbClr val="008BCC"/>
          </a:solidFill>
          <a:ln>
            <a:noFill/>
          </a:ln>
        </p:spPr>
        <p:txBody>
          <a:bodyPr lIns="0" tIns="0" rIns="0" bIns="0" anchor="ctr" anchorCtr="0">
            <a:noAutofit/>
          </a:bodyPr>
          <a:lstStyle/>
          <a:p>
            <a:pPr marL="25400" marR="25400" algn="ctr"/>
            <a:endParaRPr sz="3100" i="1">
              <a:latin typeface="Cabin"/>
              <a:ea typeface="Cabin"/>
              <a:cs typeface="Cabin"/>
              <a:sym typeface="Cabin"/>
            </a:endParaRPr>
          </a:p>
        </p:txBody>
      </p:sp>
      <p:sp>
        <p:nvSpPr>
          <p:cNvPr id="17" name="Text Placeholder 4">
            <a:extLst>
              <a:ext uri="{FF2B5EF4-FFF2-40B4-BE49-F238E27FC236}">
                <a16:creationId xmlns:a16="http://schemas.microsoft.com/office/drawing/2014/main" id="{FCAF2A25-E67E-4843-9A86-F127C08B516E}"/>
              </a:ext>
            </a:extLst>
          </p:cNvPr>
          <p:cNvSpPr>
            <a:spLocks noGrp="1"/>
          </p:cNvSpPr>
          <p:nvPr>
            <p:ph type="body" sz="quarter" idx="12"/>
          </p:nvPr>
        </p:nvSpPr>
        <p:spPr>
          <a:xfrm>
            <a:off x="6243455" y="968752"/>
            <a:ext cx="3683177" cy="370817"/>
          </a:xfrm>
        </p:spPr>
        <p:txBody>
          <a:bodyPr/>
          <a:lstStyle/>
          <a:p>
            <a:r>
              <a:rPr lang="en-GB" sz="1800" dirty="0">
                <a:latin typeface="Helvetica Neue Thin" panose="020B0403020202020204" pitchFamily="34" charset="0"/>
                <a:ea typeface="Helvetica Neue Thin" panose="020B0403020202020204" pitchFamily="34" charset="0"/>
              </a:rPr>
              <a:t>ibm.biz/no2pollution</a:t>
            </a:r>
          </a:p>
        </p:txBody>
      </p:sp>
      <p:sp>
        <p:nvSpPr>
          <p:cNvPr id="18" name="TextBox 17">
            <a:extLst>
              <a:ext uri="{FF2B5EF4-FFF2-40B4-BE49-F238E27FC236}">
                <a16:creationId xmlns:a16="http://schemas.microsoft.com/office/drawing/2014/main" id="{D432B0C5-853D-6341-AABC-E4EFA33F1AD0}"/>
              </a:ext>
            </a:extLst>
          </p:cNvPr>
          <p:cNvSpPr txBox="1"/>
          <p:nvPr/>
        </p:nvSpPr>
        <p:spPr>
          <a:xfrm>
            <a:off x="397134" y="1035037"/>
            <a:ext cx="2217532" cy="954107"/>
          </a:xfrm>
          <a:prstGeom prst="rect">
            <a:avLst/>
          </a:prstGeom>
          <a:noFill/>
        </p:spPr>
        <p:txBody>
          <a:bodyPr wrap="square" rtlCol="0">
            <a:spAutoFit/>
          </a:bodyPr>
          <a:lstStyle/>
          <a:p>
            <a:r>
              <a:rPr lang="en-GB" sz="2800" b="1" dirty="0">
                <a:latin typeface="Helvetica Neue" panose="02000503000000020004" pitchFamily="2" charset="0"/>
                <a:ea typeface="Helvetica Neue" panose="02000503000000020004" pitchFamily="2" charset="0"/>
                <a:cs typeface="Helvetica Neue" panose="02000503000000020004" pitchFamily="2" charset="0"/>
              </a:rPr>
              <a:t>Route planning</a:t>
            </a:r>
          </a:p>
        </p:txBody>
      </p:sp>
      <p:sp>
        <p:nvSpPr>
          <p:cNvPr id="19" name="TextBox 18">
            <a:extLst>
              <a:ext uri="{FF2B5EF4-FFF2-40B4-BE49-F238E27FC236}">
                <a16:creationId xmlns:a16="http://schemas.microsoft.com/office/drawing/2014/main" id="{35265D8C-D874-974C-B339-F67500ABD5F2}"/>
              </a:ext>
            </a:extLst>
          </p:cNvPr>
          <p:cNvSpPr txBox="1"/>
          <p:nvPr/>
        </p:nvSpPr>
        <p:spPr>
          <a:xfrm>
            <a:off x="404977" y="2316427"/>
            <a:ext cx="2209688" cy="1061829"/>
          </a:xfrm>
          <a:prstGeom prst="rect">
            <a:avLst/>
          </a:prstGeom>
          <a:noFill/>
        </p:spPr>
        <p:txBody>
          <a:bodyPr wrap="square" rtlCol="0">
            <a:spAutoFit/>
          </a:bodyPr>
          <a:lstStyle/>
          <a:p>
            <a:pPr marL="385763" indent="-385763">
              <a:buAutoNum type="arabicPeriod"/>
            </a:pPr>
            <a:r>
              <a:rPr lang="en-GB" sz="2100" dirty="0">
                <a:solidFill>
                  <a:schemeClr val="tx1">
                    <a:lumMod val="50000"/>
                    <a:lumOff val="50000"/>
                  </a:schemeClr>
                </a:solidFill>
                <a:latin typeface="Helvetica Neue Light" panose="02000403000000020004" pitchFamily="2" charset="0"/>
                <a:ea typeface="Helvetica Neue Light" panose="02000403000000020004" pitchFamily="2" charset="0"/>
                <a:cs typeface="IBM Plex Sans" charset="0"/>
              </a:rPr>
              <a:t>Find your journey to work</a:t>
            </a:r>
          </a:p>
        </p:txBody>
      </p:sp>
      <p:sp>
        <p:nvSpPr>
          <p:cNvPr id="20" name="TextBox 19">
            <a:extLst>
              <a:ext uri="{FF2B5EF4-FFF2-40B4-BE49-F238E27FC236}">
                <a16:creationId xmlns:a16="http://schemas.microsoft.com/office/drawing/2014/main" id="{EA1FED1D-D4D6-F34D-9D8D-2F98B3CB1968}"/>
              </a:ext>
            </a:extLst>
          </p:cNvPr>
          <p:cNvSpPr txBox="1"/>
          <p:nvPr/>
        </p:nvSpPr>
        <p:spPr>
          <a:xfrm>
            <a:off x="6529336" y="1622949"/>
            <a:ext cx="2209688" cy="738664"/>
          </a:xfrm>
          <a:prstGeom prst="rect">
            <a:avLst/>
          </a:prstGeom>
          <a:noFill/>
        </p:spPr>
        <p:txBody>
          <a:bodyPr wrap="square" rtlCol="0">
            <a:spAutoFit/>
          </a:bodyPr>
          <a:lstStyle/>
          <a:p>
            <a:r>
              <a:rPr lang="en-GB" sz="2100" dirty="0">
                <a:solidFill>
                  <a:schemeClr val="tx1">
                    <a:lumMod val="50000"/>
                    <a:lumOff val="50000"/>
                  </a:schemeClr>
                </a:solidFill>
                <a:latin typeface="Helvetica Neue Light" panose="02000403000000020004" pitchFamily="2" charset="0"/>
                <a:ea typeface="Helvetica Neue Light" panose="02000403000000020004" pitchFamily="2" charset="0"/>
                <a:cs typeface="IBM Plex Sans" charset="0"/>
              </a:rPr>
              <a:t>2. Pick your office</a:t>
            </a:r>
          </a:p>
        </p:txBody>
      </p:sp>
      <p:sp>
        <p:nvSpPr>
          <p:cNvPr id="21" name="TextBox 20">
            <a:extLst>
              <a:ext uri="{FF2B5EF4-FFF2-40B4-BE49-F238E27FC236}">
                <a16:creationId xmlns:a16="http://schemas.microsoft.com/office/drawing/2014/main" id="{68233CD0-7CF4-724D-AC16-F9CC9BEFC121}"/>
              </a:ext>
            </a:extLst>
          </p:cNvPr>
          <p:cNvSpPr txBox="1"/>
          <p:nvPr/>
        </p:nvSpPr>
        <p:spPr>
          <a:xfrm>
            <a:off x="556793" y="4692370"/>
            <a:ext cx="2209688" cy="415498"/>
          </a:xfrm>
          <a:prstGeom prst="rect">
            <a:avLst/>
          </a:prstGeom>
          <a:noFill/>
        </p:spPr>
        <p:txBody>
          <a:bodyPr wrap="square" rtlCol="0">
            <a:spAutoFit/>
          </a:bodyPr>
          <a:lstStyle/>
          <a:p>
            <a:r>
              <a:rPr lang="en-GB" sz="2100" dirty="0">
                <a:solidFill>
                  <a:schemeClr val="tx1">
                    <a:lumMod val="50000"/>
                    <a:lumOff val="50000"/>
                  </a:schemeClr>
                </a:solidFill>
                <a:latin typeface="Helvetica Neue Light" panose="02000403000000020004" pitchFamily="2" charset="0"/>
                <a:ea typeface="Helvetica Neue Light" panose="02000403000000020004" pitchFamily="2" charset="0"/>
                <a:cs typeface="IBM Plex Sans" charset="0"/>
              </a:rPr>
              <a:t>3. Get directions</a:t>
            </a:r>
          </a:p>
        </p:txBody>
      </p:sp>
    </p:spTree>
    <p:extLst>
      <p:ext uri="{BB962C8B-B14F-4D97-AF65-F5344CB8AC3E}">
        <p14:creationId xmlns:p14="http://schemas.microsoft.com/office/powerpoint/2010/main" val="21550368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5748472-91F6-524A-AE3E-313FE4992835}"/>
              </a:ext>
            </a:extLst>
          </p:cNvPr>
          <p:cNvSpPr/>
          <p:nvPr/>
        </p:nvSpPr>
        <p:spPr>
          <a:xfrm>
            <a:off x="-1" y="0"/>
            <a:ext cx="9144000"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5B2DE3FA-BEE5-4130-A848-84D154C9A555}"/>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1774053" y="1339569"/>
            <a:ext cx="1972080" cy="4261977"/>
          </a:xfrm>
          <a:prstGeom prst="rect">
            <a:avLst/>
          </a:prstGeom>
        </p:spPr>
      </p:pic>
      <p:sp>
        <p:nvSpPr>
          <p:cNvPr id="4" name="Slide Number Placeholder 3">
            <a:extLst>
              <a:ext uri="{FF2B5EF4-FFF2-40B4-BE49-F238E27FC236}">
                <a16:creationId xmlns:a16="http://schemas.microsoft.com/office/drawing/2014/main" id="{3881DC0C-5C34-42EA-BE2C-C297BF6C35A0}"/>
              </a:ext>
            </a:extLst>
          </p:cNvPr>
          <p:cNvSpPr>
            <a:spLocks noGrp="1"/>
          </p:cNvSpPr>
          <p:nvPr>
            <p:ph type="sldNum" sz="quarter" idx="11"/>
          </p:nvPr>
        </p:nvSpPr>
        <p:spPr/>
        <p:txBody>
          <a:bodyPr/>
          <a:lstStyle/>
          <a:p>
            <a:fld id="{59395FB3-9C97-154F-86B2-7E381B951268}" type="slidenum">
              <a:rPr lang="en-US" smtClean="0"/>
              <a:pPr/>
              <a:t>25</a:t>
            </a:fld>
            <a:endParaRPr lang="en-US" dirty="0"/>
          </a:p>
        </p:txBody>
      </p:sp>
      <p:pic>
        <p:nvPicPr>
          <p:cNvPr id="3" name="Picture 2">
            <a:extLst>
              <a:ext uri="{FF2B5EF4-FFF2-40B4-BE49-F238E27FC236}">
                <a16:creationId xmlns:a16="http://schemas.microsoft.com/office/drawing/2014/main" id="{CE0B0A59-5774-49B8-B1D3-07DEC35F4235}"/>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359409" y="1339569"/>
            <a:ext cx="1962509" cy="4249729"/>
          </a:xfrm>
          <a:prstGeom prst="rect">
            <a:avLst/>
          </a:prstGeom>
        </p:spPr>
      </p:pic>
      <p:sp>
        <p:nvSpPr>
          <p:cNvPr id="6" name="Shape 233">
            <a:extLst>
              <a:ext uri="{FF2B5EF4-FFF2-40B4-BE49-F238E27FC236}">
                <a16:creationId xmlns:a16="http://schemas.microsoft.com/office/drawing/2014/main" id="{69FBD40E-53C3-DD44-92BB-DC1E6D5C5F1A}"/>
              </a:ext>
            </a:extLst>
          </p:cNvPr>
          <p:cNvSpPr/>
          <p:nvPr/>
        </p:nvSpPr>
        <p:spPr>
          <a:xfrm>
            <a:off x="0" y="6343501"/>
            <a:ext cx="9144000" cy="514499"/>
          </a:xfrm>
          <a:prstGeom prst="rect">
            <a:avLst/>
          </a:prstGeom>
          <a:solidFill>
            <a:srgbClr val="008BCC"/>
          </a:solidFill>
          <a:ln>
            <a:noFill/>
          </a:ln>
        </p:spPr>
        <p:txBody>
          <a:bodyPr lIns="0" tIns="0" rIns="0" bIns="0" anchor="ctr" anchorCtr="0">
            <a:noAutofit/>
          </a:bodyPr>
          <a:lstStyle/>
          <a:p>
            <a:pPr marL="25400" marR="25400" algn="ctr"/>
            <a:endParaRPr sz="3100" i="1">
              <a:latin typeface="Cabin"/>
              <a:ea typeface="Cabin"/>
              <a:cs typeface="Cabin"/>
              <a:sym typeface="Cabin"/>
            </a:endParaRPr>
          </a:p>
        </p:txBody>
      </p:sp>
      <p:sp>
        <p:nvSpPr>
          <p:cNvPr id="10" name="Text Placeholder 4">
            <a:extLst>
              <a:ext uri="{FF2B5EF4-FFF2-40B4-BE49-F238E27FC236}">
                <a16:creationId xmlns:a16="http://schemas.microsoft.com/office/drawing/2014/main" id="{6B4D1F80-4CE8-BA44-8B12-E6F1B5099536}"/>
              </a:ext>
            </a:extLst>
          </p:cNvPr>
          <p:cNvSpPr>
            <a:spLocks noGrp="1"/>
          </p:cNvSpPr>
          <p:nvPr>
            <p:ph type="body" sz="quarter" idx="12"/>
          </p:nvPr>
        </p:nvSpPr>
        <p:spPr>
          <a:xfrm>
            <a:off x="6243455" y="968752"/>
            <a:ext cx="3683177" cy="370817"/>
          </a:xfrm>
        </p:spPr>
        <p:txBody>
          <a:bodyPr/>
          <a:lstStyle/>
          <a:p>
            <a:r>
              <a:rPr lang="en-GB" sz="1800" dirty="0">
                <a:latin typeface="Helvetica Neue Thin" panose="020B0403020202020204" pitchFamily="34" charset="0"/>
                <a:ea typeface="Helvetica Neue Thin" panose="020B0403020202020204" pitchFamily="34" charset="0"/>
              </a:rPr>
              <a:t>ibm.biz/no2pollution</a:t>
            </a:r>
          </a:p>
        </p:txBody>
      </p:sp>
    </p:spTree>
    <p:extLst>
      <p:ext uri="{BB962C8B-B14F-4D97-AF65-F5344CB8AC3E}">
        <p14:creationId xmlns:p14="http://schemas.microsoft.com/office/powerpoint/2010/main" val="5758973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9EFB79E-EBEB-E64E-B55D-724BDF2770DF}"/>
              </a:ext>
            </a:extLst>
          </p:cNvPr>
          <p:cNvSpPr/>
          <p:nvPr/>
        </p:nvSpPr>
        <p:spPr>
          <a:xfrm>
            <a:off x="-1" y="0"/>
            <a:ext cx="9144000"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CE0B0A59-5774-49B8-B1D3-07DEC35F4235}"/>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595531" y="1318966"/>
            <a:ext cx="1962509" cy="4249729"/>
          </a:xfrm>
          <a:prstGeom prst="rect">
            <a:avLst/>
          </a:prstGeom>
        </p:spPr>
      </p:pic>
      <p:sp>
        <p:nvSpPr>
          <p:cNvPr id="4" name="Slide Number Placeholder 3">
            <a:extLst>
              <a:ext uri="{FF2B5EF4-FFF2-40B4-BE49-F238E27FC236}">
                <a16:creationId xmlns:a16="http://schemas.microsoft.com/office/drawing/2014/main" id="{3881DC0C-5C34-42EA-BE2C-C297BF6C35A0}"/>
              </a:ext>
            </a:extLst>
          </p:cNvPr>
          <p:cNvSpPr>
            <a:spLocks noGrp="1"/>
          </p:cNvSpPr>
          <p:nvPr>
            <p:ph type="sldNum" sz="quarter" idx="11"/>
          </p:nvPr>
        </p:nvSpPr>
        <p:spPr/>
        <p:txBody>
          <a:bodyPr/>
          <a:lstStyle/>
          <a:p>
            <a:fld id="{59395FB3-9C97-154F-86B2-7E381B951268}" type="slidenum">
              <a:rPr lang="en-US" smtClean="0"/>
              <a:pPr/>
              <a:t>26</a:t>
            </a:fld>
            <a:endParaRPr lang="en-US" dirty="0"/>
          </a:p>
        </p:txBody>
      </p:sp>
      <p:sp>
        <p:nvSpPr>
          <p:cNvPr id="5" name="Shape 233">
            <a:extLst>
              <a:ext uri="{FF2B5EF4-FFF2-40B4-BE49-F238E27FC236}">
                <a16:creationId xmlns:a16="http://schemas.microsoft.com/office/drawing/2014/main" id="{2A948729-B631-5B43-9E13-9BF63AEF02E1}"/>
              </a:ext>
            </a:extLst>
          </p:cNvPr>
          <p:cNvSpPr/>
          <p:nvPr/>
        </p:nvSpPr>
        <p:spPr>
          <a:xfrm>
            <a:off x="0" y="6343501"/>
            <a:ext cx="9144000" cy="514499"/>
          </a:xfrm>
          <a:prstGeom prst="rect">
            <a:avLst/>
          </a:prstGeom>
          <a:solidFill>
            <a:srgbClr val="008BCC"/>
          </a:solidFill>
          <a:ln>
            <a:noFill/>
          </a:ln>
        </p:spPr>
        <p:txBody>
          <a:bodyPr lIns="0" tIns="0" rIns="0" bIns="0" anchor="ctr" anchorCtr="0">
            <a:noAutofit/>
          </a:bodyPr>
          <a:lstStyle/>
          <a:p>
            <a:pPr marL="25400" marR="25400" algn="ctr"/>
            <a:endParaRPr sz="3100" i="1">
              <a:latin typeface="Cabin"/>
              <a:ea typeface="Cabin"/>
              <a:cs typeface="Cabin"/>
              <a:sym typeface="Cabin"/>
            </a:endParaRPr>
          </a:p>
        </p:txBody>
      </p:sp>
      <p:sp>
        <p:nvSpPr>
          <p:cNvPr id="9" name="Text Placeholder 4">
            <a:extLst>
              <a:ext uri="{FF2B5EF4-FFF2-40B4-BE49-F238E27FC236}">
                <a16:creationId xmlns:a16="http://schemas.microsoft.com/office/drawing/2014/main" id="{9A317C1A-1646-844D-998B-5274AD51833B}"/>
              </a:ext>
            </a:extLst>
          </p:cNvPr>
          <p:cNvSpPr>
            <a:spLocks noGrp="1"/>
          </p:cNvSpPr>
          <p:nvPr>
            <p:ph type="body" sz="quarter" idx="12"/>
          </p:nvPr>
        </p:nvSpPr>
        <p:spPr>
          <a:xfrm>
            <a:off x="6243455" y="968752"/>
            <a:ext cx="3683177" cy="370817"/>
          </a:xfrm>
        </p:spPr>
        <p:txBody>
          <a:bodyPr/>
          <a:lstStyle/>
          <a:p>
            <a:r>
              <a:rPr lang="en-GB" sz="1800" dirty="0">
                <a:latin typeface="Helvetica Neue Thin" panose="020B0403020202020204" pitchFamily="34" charset="0"/>
                <a:ea typeface="Helvetica Neue Thin" panose="020B0403020202020204" pitchFamily="34" charset="0"/>
              </a:rPr>
              <a:t>ibm.biz/no2pollution</a:t>
            </a:r>
          </a:p>
        </p:txBody>
      </p:sp>
    </p:spTree>
    <p:extLst>
      <p:ext uri="{BB962C8B-B14F-4D97-AF65-F5344CB8AC3E}">
        <p14:creationId xmlns:p14="http://schemas.microsoft.com/office/powerpoint/2010/main" val="24069254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F3B7E72-4A0C-3D4B-BEE1-5A1052B18AC2}"/>
              </a:ext>
            </a:extLst>
          </p:cNvPr>
          <p:cNvSpPr/>
          <p:nvPr/>
        </p:nvSpPr>
        <p:spPr>
          <a:xfrm>
            <a:off x="-1" y="0"/>
            <a:ext cx="9144000"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Graphic 1">
            <a:extLst>
              <a:ext uri="{FF2B5EF4-FFF2-40B4-BE49-F238E27FC236}">
                <a16:creationId xmlns:a16="http://schemas.microsoft.com/office/drawing/2014/main" id="{13C84011-E4F6-4DEA-A0F1-A9A4A12B45EC}"/>
              </a:ext>
            </a:extLst>
          </p:cNvPr>
          <p:cNvPicPr>
            <a:picLocks noChangeAspect="1"/>
          </p:cNvPicPr>
          <p:nvPr/>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3595531" y="1318966"/>
            <a:ext cx="1962509" cy="4249487"/>
          </a:xfrm>
          <a:prstGeom prst="rect">
            <a:avLst/>
          </a:prstGeom>
        </p:spPr>
      </p:pic>
      <p:sp>
        <p:nvSpPr>
          <p:cNvPr id="4" name="Slide Number Placeholder 3">
            <a:extLst>
              <a:ext uri="{FF2B5EF4-FFF2-40B4-BE49-F238E27FC236}">
                <a16:creationId xmlns:a16="http://schemas.microsoft.com/office/drawing/2014/main" id="{3881DC0C-5C34-42EA-BE2C-C297BF6C35A0}"/>
              </a:ext>
            </a:extLst>
          </p:cNvPr>
          <p:cNvSpPr>
            <a:spLocks noGrp="1"/>
          </p:cNvSpPr>
          <p:nvPr>
            <p:ph type="sldNum" sz="quarter" idx="11"/>
          </p:nvPr>
        </p:nvSpPr>
        <p:spPr/>
        <p:txBody>
          <a:bodyPr/>
          <a:lstStyle/>
          <a:p>
            <a:fld id="{59395FB3-9C97-154F-86B2-7E381B951268}" type="slidenum">
              <a:rPr lang="en-US" smtClean="0"/>
              <a:pPr/>
              <a:t>27</a:t>
            </a:fld>
            <a:endParaRPr lang="en-US" dirty="0"/>
          </a:p>
        </p:txBody>
      </p:sp>
      <p:sp>
        <p:nvSpPr>
          <p:cNvPr id="7" name="TextBox 6">
            <a:extLst>
              <a:ext uri="{FF2B5EF4-FFF2-40B4-BE49-F238E27FC236}">
                <a16:creationId xmlns:a16="http://schemas.microsoft.com/office/drawing/2014/main" id="{8D681303-57A6-4F9B-ADF5-A0C0E60FA3E3}"/>
              </a:ext>
            </a:extLst>
          </p:cNvPr>
          <p:cNvSpPr txBox="1"/>
          <p:nvPr/>
        </p:nvSpPr>
        <p:spPr>
          <a:xfrm>
            <a:off x="683013" y="2909627"/>
            <a:ext cx="2217532" cy="1061829"/>
          </a:xfrm>
          <a:prstGeom prst="rect">
            <a:avLst/>
          </a:prstGeom>
          <a:noFill/>
        </p:spPr>
        <p:txBody>
          <a:bodyPr wrap="square" rtlCol="0">
            <a:spAutoFit/>
          </a:bodyPr>
          <a:lstStyle/>
          <a:p>
            <a:r>
              <a:rPr lang="en-GB" sz="2100" dirty="0">
                <a:latin typeface="Helvetica Neue Light" panose="02000403000000020004" pitchFamily="2" charset="0"/>
                <a:ea typeface="Helvetica Neue Light" panose="02000403000000020004" pitchFamily="2" charset="0"/>
                <a:cs typeface="IBM Plex Sans" charset="0"/>
              </a:rPr>
              <a:t>Now you can just follow your route like normal.</a:t>
            </a:r>
          </a:p>
        </p:txBody>
      </p:sp>
      <p:sp>
        <p:nvSpPr>
          <p:cNvPr id="6" name="Shape 233">
            <a:extLst>
              <a:ext uri="{FF2B5EF4-FFF2-40B4-BE49-F238E27FC236}">
                <a16:creationId xmlns:a16="http://schemas.microsoft.com/office/drawing/2014/main" id="{1BCA22F9-6576-7A44-BFD4-F5C30C615B62}"/>
              </a:ext>
            </a:extLst>
          </p:cNvPr>
          <p:cNvSpPr/>
          <p:nvPr/>
        </p:nvSpPr>
        <p:spPr>
          <a:xfrm>
            <a:off x="0" y="6343501"/>
            <a:ext cx="9144000" cy="514499"/>
          </a:xfrm>
          <a:prstGeom prst="rect">
            <a:avLst/>
          </a:prstGeom>
          <a:solidFill>
            <a:srgbClr val="008BCC"/>
          </a:solidFill>
          <a:ln>
            <a:noFill/>
          </a:ln>
        </p:spPr>
        <p:txBody>
          <a:bodyPr lIns="0" tIns="0" rIns="0" bIns="0" anchor="ctr" anchorCtr="0">
            <a:noAutofit/>
          </a:bodyPr>
          <a:lstStyle/>
          <a:p>
            <a:pPr marL="25400" marR="25400" algn="ctr"/>
            <a:endParaRPr sz="3100" i="1">
              <a:latin typeface="Cabin"/>
              <a:ea typeface="Cabin"/>
              <a:cs typeface="Cabin"/>
              <a:sym typeface="Cabin"/>
            </a:endParaRPr>
          </a:p>
        </p:txBody>
      </p:sp>
      <p:sp>
        <p:nvSpPr>
          <p:cNvPr id="10" name="Text Placeholder 4">
            <a:extLst>
              <a:ext uri="{FF2B5EF4-FFF2-40B4-BE49-F238E27FC236}">
                <a16:creationId xmlns:a16="http://schemas.microsoft.com/office/drawing/2014/main" id="{EBD56733-84EC-3148-83A5-45805D8C73EF}"/>
              </a:ext>
            </a:extLst>
          </p:cNvPr>
          <p:cNvSpPr>
            <a:spLocks noGrp="1"/>
          </p:cNvSpPr>
          <p:nvPr>
            <p:ph type="body" sz="quarter" idx="12"/>
          </p:nvPr>
        </p:nvSpPr>
        <p:spPr>
          <a:xfrm>
            <a:off x="6243455" y="968752"/>
            <a:ext cx="3683177" cy="370817"/>
          </a:xfrm>
        </p:spPr>
        <p:txBody>
          <a:bodyPr/>
          <a:lstStyle/>
          <a:p>
            <a:r>
              <a:rPr lang="en-GB" sz="1800" dirty="0">
                <a:latin typeface="Helvetica Neue Thin" panose="020B0403020202020204" pitchFamily="34" charset="0"/>
                <a:ea typeface="Helvetica Neue Thin" panose="020B0403020202020204" pitchFamily="34" charset="0"/>
              </a:rPr>
              <a:t>ibm.biz/no2pollution</a:t>
            </a:r>
          </a:p>
        </p:txBody>
      </p:sp>
    </p:spTree>
    <p:extLst>
      <p:ext uri="{BB962C8B-B14F-4D97-AF65-F5344CB8AC3E}">
        <p14:creationId xmlns:p14="http://schemas.microsoft.com/office/powerpoint/2010/main" val="3917649624"/>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1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F51BD88-C657-ED4B-A563-368E98D0373E}"/>
              </a:ext>
            </a:extLst>
          </p:cNvPr>
          <p:cNvSpPr/>
          <p:nvPr/>
        </p:nvSpPr>
        <p:spPr>
          <a:xfrm>
            <a:off x="-1" y="0"/>
            <a:ext cx="9144000"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Graphic 1">
            <a:extLst>
              <a:ext uri="{FF2B5EF4-FFF2-40B4-BE49-F238E27FC236}">
                <a16:creationId xmlns:a16="http://schemas.microsoft.com/office/drawing/2014/main" id="{13C84011-E4F6-4DEA-A0F1-A9A4A12B45EC}"/>
              </a:ext>
            </a:extLst>
          </p:cNvPr>
          <p:cNvPicPr>
            <a:picLocks noChangeAspect="1"/>
          </p:cNvPicPr>
          <p:nvPr/>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3595531" y="1318966"/>
            <a:ext cx="1962509" cy="4249487"/>
          </a:xfrm>
          <a:prstGeom prst="rect">
            <a:avLst/>
          </a:prstGeom>
        </p:spPr>
      </p:pic>
      <p:sp>
        <p:nvSpPr>
          <p:cNvPr id="4" name="Slide Number Placeholder 3">
            <a:extLst>
              <a:ext uri="{FF2B5EF4-FFF2-40B4-BE49-F238E27FC236}">
                <a16:creationId xmlns:a16="http://schemas.microsoft.com/office/drawing/2014/main" id="{3881DC0C-5C34-42EA-BE2C-C297BF6C35A0}"/>
              </a:ext>
            </a:extLst>
          </p:cNvPr>
          <p:cNvSpPr>
            <a:spLocks noGrp="1"/>
          </p:cNvSpPr>
          <p:nvPr>
            <p:ph type="sldNum" sz="quarter" idx="11"/>
          </p:nvPr>
        </p:nvSpPr>
        <p:spPr/>
        <p:txBody>
          <a:bodyPr/>
          <a:lstStyle/>
          <a:p>
            <a:fld id="{59395FB3-9C97-154F-86B2-7E381B951268}" type="slidenum">
              <a:rPr lang="en-US" smtClean="0"/>
              <a:pPr/>
              <a:t>28</a:t>
            </a:fld>
            <a:endParaRPr lang="en-US" dirty="0"/>
          </a:p>
        </p:txBody>
      </p:sp>
      <p:sp>
        <p:nvSpPr>
          <p:cNvPr id="8" name="TextBox 7">
            <a:extLst>
              <a:ext uri="{FF2B5EF4-FFF2-40B4-BE49-F238E27FC236}">
                <a16:creationId xmlns:a16="http://schemas.microsoft.com/office/drawing/2014/main" id="{70672A05-1B5D-4E3B-9F86-E66BD6EEDD42}"/>
              </a:ext>
            </a:extLst>
          </p:cNvPr>
          <p:cNvSpPr txBox="1"/>
          <p:nvPr/>
        </p:nvSpPr>
        <p:spPr>
          <a:xfrm>
            <a:off x="6356955" y="2905772"/>
            <a:ext cx="2217532" cy="1061829"/>
          </a:xfrm>
          <a:prstGeom prst="rect">
            <a:avLst/>
          </a:prstGeom>
          <a:noFill/>
        </p:spPr>
        <p:txBody>
          <a:bodyPr wrap="square" rtlCol="0">
            <a:spAutoFit/>
          </a:bodyPr>
          <a:lstStyle/>
          <a:p>
            <a:r>
              <a:rPr lang="en-GB" sz="2100" dirty="0">
                <a:latin typeface="Helvetica Neue Light" panose="02000403000000020004" pitchFamily="2" charset="0"/>
                <a:ea typeface="Helvetica Neue Light" panose="02000403000000020004" pitchFamily="2" charset="0"/>
                <a:cs typeface="IBM Plex Sans" charset="0"/>
              </a:rPr>
              <a:t>Tap anywhere on this screen to continue.</a:t>
            </a:r>
          </a:p>
        </p:txBody>
      </p:sp>
      <p:sp>
        <p:nvSpPr>
          <p:cNvPr id="9" name="Shape 233">
            <a:extLst>
              <a:ext uri="{FF2B5EF4-FFF2-40B4-BE49-F238E27FC236}">
                <a16:creationId xmlns:a16="http://schemas.microsoft.com/office/drawing/2014/main" id="{2A3E712A-4C27-4D48-A862-84EC2ED28A34}"/>
              </a:ext>
            </a:extLst>
          </p:cNvPr>
          <p:cNvSpPr/>
          <p:nvPr/>
        </p:nvSpPr>
        <p:spPr>
          <a:xfrm>
            <a:off x="0" y="6343501"/>
            <a:ext cx="9144000" cy="514499"/>
          </a:xfrm>
          <a:prstGeom prst="rect">
            <a:avLst/>
          </a:prstGeom>
          <a:solidFill>
            <a:srgbClr val="008BCC"/>
          </a:solidFill>
          <a:ln>
            <a:noFill/>
          </a:ln>
        </p:spPr>
        <p:txBody>
          <a:bodyPr lIns="0" tIns="0" rIns="0" bIns="0" anchor="ctr" anchorCtr="0">
            <a:noAutofit/>
          </a:bodyPr>
          <a:lstStyle/>
          <a:p>
            <a:pPr marL="25400" marR="25400" algn="ctr"/>
            <a:endParaRPr sz="3100" i="1">
              <a:latin typeface="Cabin"/>
              <a:ea typeface="Cabin"/>
              <a:cs typeface="Cabin"/>
              <a:sym typeface="Cabin"/>
            </a:endParaRPr>
          </a:p>
        </p:txBody>
      </p:sp>
      <p:sp>
        <p:nvSpPr>
          <p:cNvPr id="11" name="Text Placeholder 4">
            <a:extLst>
              <a:ext uri="{FF2B5EF4-FFF2-40B4-BE49-F238E27FC236}">
                <a16:creationId xmlns:a16="http://schemas.microsoft.com/office/drawing/2014/main" id="{9E4FE640-169C-E346-AA99-6D9817C7106C}"/>
              </a:ext>
            </a:extLst>
          </p:cNvPr>
          <p:cNvSpPr>
            <a:spLocks noGrp="1"/>
          </p:cNvSpPr>
          <p:nvPr>
            <p:ph type="body" sz="quarter" idx="12"/>
          </p:nvPr>
        </p:nvSpPr>
        <p:spPr>
          <a:xfrm>
            <a:off x="6243455" y="968752"/>
            <a:ext cx="3683177" cy="370817"/>
          </a:xfrm>
        </p:spPr>
        <p:txBody>
          <a:bodyPr/>
          <a:lstStyle/>
          <a:p>
            <a:r>
              <a:rPr lang="en-GB" sz="1800" dirty="0">
                <a:latin typeface="Helvetica Neue Thin" panose="020B0403020202020204" pitchFamily="34" charset="0"/>
                <a:ea typeface="Helvetica Neue Thin" panose="020B0403020202020204" pitchFamily="34" charset="0"/>
              </a:rPr>
              <a:t>ibm.biz/no2pollution</a:t>
            </a:r>
          </a:p>
        </p:txBody>
      </p:sp>
      <p:sp>
        <p:nvSpPr>
          <p:cNvPr id="12" name="TextBox 11">
            <a:extLst>
              <a:ext uri="{FF2B5EF4-FFF2-40B4-BE49-F238E27FC236}">
                <a16:creationId xmlns:a16="http://schemas.microsoft.com/office/drawing/2014/main" id="{2D93268C-EB61-1A44-9C74-EABFB294F635}"/>
              </a:ext>
            </a:extLst>
          </p:cNvPr>
          <p:cNvSpPr txBox="1"/>
          <p:nvPr/>
        </p:nvSpPr>
        <p:spPr>
          <a:xfrm>
            <a:off x="683013" y="2909627"/>
            <a:ext cx="2217532" cy="1061829"/>
          </a:xfrm>
          <a:prstGeom prst="rect">
            <a:avLst/>
          </a:prstGeom>
          <a:noFill/>
        </p:spPr>
        <p:txBody>
          <a:bodyPr wrap="square" rtlCol="0">
            <a:spAutoFit/>
          </a:bodyPr>
          <a:lstStyle/>
          <a:p>
            <a:r>
              <a:rPr lang="en-GB" sz="2100" dirty="0">
                <a:solidFill>
                  <a:schemeClr val="tx1">
                    <a:lumMod val="50000"/>
                    <a:lumOff val="50000"/>
                  </a:schemeClr>
                </a:solidFill>
                <a:latin typeface="Helvetica Neue Light" panose="02000403000000020004" pitchFamily="2" charset="0"/>
                <a:ea typeface="Helvetica Neue Light" panose="02000403000000020004" pitchFamily="2" charset="0"/>
                <a:cs typeface="IBM Plex Sans" charset="0"/>
              </a:rPr>
              <a:t>Now you can just follow your route like normal.</a:t>
            </a:r>
          </a:p>
        </p:txBody>
      </p:sp>
    </p:spTree>
    <p:extLst>
      <p:ext uri="{BB962C8B-B14F-4D97-AF65-F5344CB8AC3E}">
        <p14:creationId xmlns:p14="http://schemas.microsoft.com/office/powerpoint/2010/main" val="5123920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100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81E496F-7D2D-FC4F-B5B8-EC0126DBDA40}"/>
              </a:ext>
            </a:extLst>
          </p:cNvPr>
          <p:cNvSpPr/>
          <p:nvPr/>
        </p:nvSpPr>
        <p:spPr>
          <a:xfrm>
            <a:off x="-1" y="0"/>
            <a:ext cx="9144000"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phic 2">
            <a:extLst>
              <a:ext uri="{FF2B5EF4-FFF2-40B4-BE49-F238E27FC236}">
                <a16:creationId xmlns:a16="http://schemas.microsoft.com/office/drawing/2014/main" id="{7C92AB48-62CB-4EE1-8265-6F146FD579EF}"/>
              </a:ext>
            </a:extLst>
          </p:cNvPr>
          <p:cNvPicPr>
            <a:picLocks noChangeAspect="1"/>
          </p:cNvPicPr>
          <p:nvPr/>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3590746" y="1304257"/>
            <a:ext cx="1962509" cy="4249486"/>
          </a:xfrm>
          <a:prstGeom prst="rect">
            <a:avLst/>
          </a:prstGeom>
        </p:spPr>
      </p:pic>
      <p:sp>
        <p:nvSpPr>
          <p:cNvPr id="4" name="Slide Number Placeholder 3">
            <a:extLst>
              <a:ext uri="{FF2B5EF4-FFF2-40B4-BE49-F238E27FC236}">
                <a16:creationId xmlns:a16="http://schemas.microsoft.com/office/drawing/2014/main" id="{3881DC0C-5C34-42EA-BE2C-C297BF6C35A0}"/>
              </a:ext>
            </a:extLst>
          </p:cNvPr>
          <p:cNvSpPr>
            <a:spLocks noGrp="1"/>
          </p:cNvSpPr>
          <p:nvPr>
            <p:ph type="sldNum" sz="quarter" idx="11"/>
          </p:nvPr>
        </p:nvSpPr>
        <p:spPr/>
        <p:txBody>
          <a:bodyPr/>
          <a:lstStyle/>
          <a:p>
            <a:fld id="{59395FB3-9C97-154F-86B2-7E381B951268}" type="slidenum">
              <a:rPr lang="en-US" smtClean="0"/>
              <a:pPr/>
              <a:t>29</a:t>
            </a:fld>
            <a:endParaRPr lang="en-US" dirty="0"/>
          </a:p>
        </p:txBody>
      </p:sp>
      <p:sp>
        <p:nvSpPr>
          <p:cNvPr id="5" name="Shape 233">
            <a:extLst>
              <a:ext uri="{FF2B5EF4-FFF2-40B4-BE49-F238E27FC236}">
                <a16:creationId xmlns:a16="http://schemas.microsoft.com/office/drawing/2014/main" id="{B767C5D7-4354-E54C-8133-8BB27114398E}"/>
              </a:ext>
            </a:extLst>
          </p:cNvPr>
          <p:cNvSpPr/>
          <p:nvPr/>
        </p:nvSpPr>
        <p:spPr>
          <a:xfrm>
            <a:off x="0" y="6343501"/>
            <a:ext cx="9144000" cy="514499"/>
          </a:xfrm>
          <a:prstGeom prst="rect">
            <a:avLst/>
          </a:prstGeom>
          <a:solidFill>
            <a:srgbClr val="008BCC"/>
          </a:solidFill>
          <a:ln>
            <a:noFill/>
          </a:ln>
        </p:spPr>
        <p:txBody>
          <a:bodyPr lIns="0" tIns="0" rIns="0" bIns="0" anchor="ctr" anchorCtr="0">
            <a:noAutofit/>
          </a:bodyPr>
          <a:lstStyle/>
          <a:p>
            <a:pPr marL="25400" marR="25400" algn="ctr"/>
            <a:endParaRPr sz="3100" i="1">
              <a:latin typeface="Cabin"/>
              <a:ea typeface="Cabin"/>
              <a:cs typeface="Cabin"/>
              <a:sym typeface="Cabin"/>
            </a:endParaRPr>
          </a:p>
        </p:txBody>
      </p:sp>
      <p:sp>
        <p:nvSpPr>
          <p:cNvPr id="9" name="Text Placeholder 4">
            <a:extLst>
              <a:ext uri="{FF2B5EF4-FFF2-40B4-BE49-F238E27FC236}">
                <a16:creationId xmlns:a16="http://schemas.microsoft.com/office/drawing/2014/main" id="{E6057584-56F4-8A4C-8235-8A2B797DC495}"/>
              </a:ext>
            </a:extLst>
          </p:cNvPr>
          <p:cNvSpPr>
            <a:spLocks noGrp="1"/>
          </p:cNvSpPr>
          <p:nvPr>
            <p:ph type="body" sz="quarter" idx="12"/>
          </p:nvPr>
        </p:nvSpPr>
        <p:spPr>
          <a:xfrm>
            <a:off x="6243455" y="968752"/>
            <a:ext cx="3683177" cy="370817"/>
          </a:xfrm>
        </p:spPr>
        <p:txBody>
          <a:bodyPr/>
          <a:lstStyle/>
          <a:p>
            <a:r>
              <a:rPr lang="en-GB" sz="1800" dirty="0">
                <a:latin typeface="Helvetica Neue Thin" panose="020B0403020202020204" pitchFamily="34" charset="0"/>
                <a:ea typeface="Helvetica Neue Thin" panose="020B0403020202020204" pitchFamily="34" charset="0"/>
              </a:rPr>
              <a:t>ibm.biz/no2pollution</a:t>
            </a:r>
          </a:p>
        </p:txBody>
      </p:sp>
    </p:spTree>
    <p:extLst>
      <p:ext uri="{BB962C8B-B14F-4D97-AF65-F5344CB8AC3E}">
        <p14:creationId xmlns:p14="http://schemas.microsoft.com/office/powerpoint/2010/main" val="13636412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67D780-D8F1-BE4E-8DF1-36D3C186FC8D}"/>
              </a:ext>
            </a:extLst>
          </p:cNvPr>
          <p:cNvSpPr>
            <a:spLocks noGrp="1"/>
          </p:cNvSpPr>
          <p:nvPr>
            <p:ph type="title"/>
          </p:nvPr>
        </p:nvSpPr>
        <p:spPr/>
        <p:txBody>
          <a:bodyPr/>
          <a:lstStyle/>
          <a:p>
            <a:r>
              <a:rPr lang="en-US" dirty="0"/>
              <a:t>//[Embedded Video]]//</a:t>
            </a:r>
          </a:p>
        </p:txBody>
      </p:sp>
      <p:sp>
        <p:nvSpPr>
          <p:cNvPr id="3" name="Slide Number Placeholder 2">
            <a:extLst>
              <a:ext uri="{FF2B5EF4-FFF2-40B4-BE49-F238E27FC236}">
                <a16:creationId xmlns:a16="http://schemas.microsoft.com/office/drawing/2014/main" id="{E014A6EA-8882-E54C-9CC8-4E6BB742A67C}"/>
              </a:ext>
            </a:extLst>
          </p:cNvPr>
          <p:cNvSpPr>
            <a:spLocks noGrp="1"/>
          </p:cNvSpPr>
          <p:nvPr>
            <p:ph type="sldNum" idx="12"/>
          </p:nvPr>
        </p:nvSpPr>
        <p:spPr/>
        <p:txBody>
          <a:bodyPr/>
          <a:lstStyle/>
          <a:p>
            <a:pPr marL="0" algn="ctr">
              <a:buSzPct val="25000"/>
            </a:pPr>
            <a:fld id="{00000000-1234-1234-1234-123412341234}" type="slidenum">
              <a:rPr lang="en-GB" sz="600" smtClean="0">
                <a:solidFill>
                  <a:srgbClr val="999999"/>
                </a:solidFill>
                <a:latin typeface="Helvetica Neue"/>
                <a:ea typeface="Helvetica Neue"/>
                <a:cs typeface="Helvetica Neue"/>
                <a:sym typeface="Helvetica Neue"/>
              </a:rPr>
              <a:pPr marL="0" algn="ctr">
                <a:buSzPct val="25000"/>
              </a:pPr>
              <a:t>3</a:t>
            </a:fld>
            <a:endParaRPr lang="en-GB" sz="600">
              <a:solidFill>
                <a:srgbClr val="999999"/>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1068809896"/>
      </p:ext>
    </p:extLst>
  </p:cSld>
  <p:clrMapOvr>
    <a:masterClrMapping/>
  </p:clrMapOvr>
  <p:transition spd="slow">
    <p:cut/>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0C3D04F-EAE5-4E47-B623-EF92B1335F29}"/>
              </a:ext>
            </a:extLst>
          </p:cNvPr>
          <p:cNvSpPr/>
          <p:nvPr/>
        </p:nvSpPr>
        <p:spPr>
          <a:xfrm>
            <a:off x="-1" y="0"/>
            <a:ext cx="9144000"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3881DC0C-5C34-42EA-BE2C-C297BF6C35A0}"/>
              </a:ext>
            </a:extLst>
          </p:cNvPr>
          <p:cNvSpPr>
            <a:spLocks noGrp="1"/>
          </p:cNvSpPr>
          <p:nvPr>
            <p:ph type="sldNum" sz="quarter" idx="11"/>
          </p:nvPr>
        </p:nvSpPr>
        <p:spPr/>
        <p:txBody>
          <a:bodyPr/>
          <a:lstStyle/>
          <a:p>
            <a:fld id="{59395FB3-9C97-154F-86B2-7E381B951268}" type="slidenum">
              <a:rPr lang="en-US" smtClean="0"/>
              <a:pPr/>
              <a:t>30</a:t>
            </a:fld>
            <a:endParaRPr lang="en-US" dirty="0"/>
          </a:p>
        </p:txBody>
      </p:sp>
      <p:pic>
        <p:nvPicPr>
          <p:cNvPr id="3" name="Graphic 2">
            <a:extLst>
              <a:ext uri="{FF2B5EF4-FFF2-40B4-BE49-F238E27FC236}">
                <a16:creationId xmlns:a16="http://schemas.microsoft.com/office/drawing/2014/main" id="{7C92AB48-62CB-4EE1-8265-6F146FD579EF}"/>
              </a:ext>
            </a:extLst>
          </p:cNvPr>
          <p:cNvPicPr>
            <a:picLocks noChangeAspect="1"/>
          </p:cNvPicPr>
          <p:nvPr/>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862735" y="1304257"/>
            <a:ext cx="1962509" cy="4249486"/>
          </a:xfrm>
          <a:prstGeom prst="rect">
            <a:avLst/>
          </a:prstGeom>
        </p:spPr>
      </p:pic>
      <p:sp>
        <p:nvSpPr>
          <p:cNvPr id="6" name="TextBox 5">
            <a:extLst>
              <a:ext uri="{FF2B5EF4-FFF2-40B4-BE49-F238E27FC236}">
                <a16:creationId xmlns:a16="http://schemas.microsoft.com/office/drawing/2014/main" id="{971C6D98-15A9-4D88-8394-76E7EA1A720B}"/>
              </a:ext>
            </a:extLst>
          </p:cNvPr>
          <p:cNvSpPr txBox="1"/>
          <p:nvPr/>
        </p:nvSpPr>
        <p:spPr>
          <a:xfrm>
            <a:off x="4869069" y="2972987"/>
            <a:ext cx="2681390" cy="1061829"/>
          </a:xfrm>
          <a:prstGeom prst="rect">
            <a:avLst/>
          </a:prstGeom>
          <a:noFill/>
        </p:spPr>
        <p:txBody>
          <a:bodyPr wrap="square" rtlCol="0">
            <a:spAutoFit/>
          </a:bodyPr>
          <a:lstStyle/>
          <a:p>
            <a:r>
              <a:rPr lang="en-GB" sz="2100" dirty="0">
                <a:latin typeface="Helvetica Neue Light" panose="02000403000000020004" pitchFamily="2" charset="0"/>
                <a:ea typeface="Helvetica Neue Light" panose="02000403000000020004" pitchFamily="2" charset="0"/>
                <a:cs typeface="IBM Plex Sans" charset="0"/>
              </a:rPr>
              <a:t>The final screen will summarise the effect you’ve had.</a:t>
            </a:r>
          </a:p>
        </p:txBody>
      </p:sp>
      <p:sp>
        <p:nvSpPr>
          <p:cNvPr id="10" name="Arrow: Down 9">
            <a:extLst>
              <a:ext uri="{FF2B5EF4-FFF2-40B4-BE49-F238E27FC236}">
                <a16:creationId xmlns:a16="http://schemas.microsoft.com/office/drawing/2014/main" id="{293D55C1-1200-4BF9-9264-E91B0157C8CA}"/>
              </a:ext>
            </a:extLst>
          </p:cNvPr>
          <p:cNvSpPr/>
          <p:nvPr/>
        </p:nvSpPr>
        <p:spPr bwMode="auto">
          <a:xfrm rot="5400000">
            <a:off x="3489008" y="2806674"/>
            <a:ext cx="577049" cy="1779805"/>
          </a:xfrm>
          <a:prstGeom prst="downArrow">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27000" tIns="27000" rIns="27000" bIns="27000" numCol="1" rtlCol="0" anchor="t" anchorCtr="0" compatLnSpc="1">
            <a:prstTxWarp prst="textNoShape">
              <a:avLst/>
            </a:prstTxWarp>
          </a:bodyPr>
          <a:lstStyle/>
          <a:p>
            <a:pPr defTabSz="685800" fontAlgn="base">
              <a:lnSpc>
                <a:spcPct val="90000"/>
              </a:lnSpc>
              <a:spcBef>
                <a:spcPct val="0"/>
              </a:spcBef>
              <a:spcAft>
                <a:spcPct val="0"/>
              </a:spcAft>
            </a:pPr>
            <a:endParaRPr lang="en-GB" sz="1500" dirty="0">
              <a:solidFill>
                <a:srgbClr val="191919"/>
              </a:solidFill>
              <a:latin typeface="HelvNeue Light for IBM" pitchFamily="34" charset="0"/>
            </a:endParaRPr>
          </a:p>
        </p:txBody>
      </p:sp>
      <p:sp>
        <p:nvSpPr>
          <p:cNvPr id="7" name="Shape 233">
            <a:extLst>
              <a:ext uri="{FF2B5EF4-FFF2-40B4-BE49-F238E27FC236}">
                <a16:creationId xmlns:a16="http://schemas.microsoft.com/office/drawing/2014/main" id="{0FBF04D8-43FF-EB46-B39C-982CD81B298C}"/>
              </a:ext>
            </a:extLst>
          </p:cNvPr>
          <p:cNvSpPr/>
          <p:nvPr/>
        </p:nvSpPr>
        <p:spPr>
          <a:xfrm>
            <a:off x="0" y="6343501"/>
            <a:ext cx="9144000" cy="514499"/>
          </a:xfrm>
          <a:prstGeom prst="rect">
            <a:avLst/>
          </a:prstGeom>
          <a:solidFill>
            <a:srgbClr val="008BCC"/>
          </a:solidFill>
          <a:ln>
            <a:noFill/>
          </a:ln>
        </p:spPr>
        <p:txBody>
          <a:bodyPr lIns="0" tIns="0" rIns="0" bIns="0" anchor="ctr" anchorCtr="0">
            <a:noAutofit/>
          </a:bodyPr>
          <a:lstStyle/>
          <a:p>
            <a:pPr marL="25400" marR="25400" algn="ctr"/>
            <a:endParaRPr sz="3100" i="1">
              <a:latin typeface="Cabin"/>
              <a:ea typeface="Cabin"/>
              <a:cs typeface="Cabin"/>
              <a:sym typeface="Cabin"/>
            </a:endParaRPr>
          </a:p>
        </p:txBody>
      </p:sp>
      <p:sp>
        <p:nvSpPr>
          <p:cNvPr id="11" name="Text Placeholder 4">
            <a:extLst>
              <a:ext uri="{FF2B5EF4-FFF2-40B4-BE49-F238E27FC236}">
                <a16:creationId xmlns:a16="http://schemas.microsoft.com/office/drawing/2014/main" id="{37986440-9C39-8143-88AA-1275E96E0FBE}"/>
              </a:ext>
            </a:extLst>
          </p:cNvPr>
          <p:cNvSpPr>
            <a:spLocks noGrp="1"/>
          </p:cNvSpPr>
          <p:nvPr>
            <p:ph type="body" sz="quarter" idx="12"/>
          </p:nvPr>
        </p:nvSpPr>
        <p:spPr>
          <a:xfrm>
            <a:off x="6243455" y="968752"/>
            <a:ext cx="3683177" cy="370817"/>
          </a:xfrm>
        </p:spPr>
        <p:txBody>
          <a:bodyPr/>
          <a:lstStyle/>
          <a:p>
            <a:r>
              <a:rPr lang="en-GB" sz="1800" dirty="0">
                <a:latin typeface="Helvetica Neue Thin" panose="020B0403020202020204" pitchFamily="34" charset="0"/>
                <a:ea typeface="Helvetica Neue Thin" panose="020B0403020202020204" pitchFamily="34" charset="0"/>
              </a:rPr>
              <a:t>ibm.biz/no2pollution</a:t>
            </a:r>
          </a:p>
        </p:txBody>
      </p:sp>
    </p:spTree>
    <p:extLst>
      <p:ext uri="{BB962C8B-B14F-4D97-AF65-F5344CB8AC3E}">
        <p14:creationId xmlns:p14="http://schemas.microsoft.com/office/powerpoint/2010/main" val="5457905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FD82CBC-083C-E246-AFC2-042D52479767}"/>
              </a:ext>
            </a:extLst>
          </p:cNvPr>
          <p:cNvSpPr/>
          <p:nvPr/>
        </p:nvSpPr>
        <p:spPr>
          <a:xfrm>
            <a:off x="-1" y="0"/>
            <a:ext cx="9144000"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3881DC0C-5C34-42EA-BE2C-C297BF6C35A0}"/>
              </a:ext>
            </a:extLst>
          </p:cNvPr>
          <p:cNvSpPr>
            <a:spLocks noGrp="1"/>
          </p:cNvSpPr>
          <p:nvPr>
            <p:ph type="sldNum" sz="quarter" idx="11"/>
          </p:nvPr>
        </p:nvSpPr>
        <p:spPr/>
        <p:txBody>
          <a:bodyPr/>
          <a:lstStyle/>
          <a:p>
            <a:fld id="{59395FB3-9C97-154F-86B2-7E381B951268}" type="slidenum">
              <a:rPr lang="en-US" smtClean="0"/>
              <a:pPr/>
              <a:t>31</a:t>
            </a:fld>
            <a:endParaRPr lang="en-US" dirty="0"/>
          </a:p>
        </p:txBody>
      </p:sp>
      <p:pic>
        <p:nvPicPr>
          <p:cNvPr id="3" name="Graphic 2">
            <a:extLst>
              <a:ext uri="{FF2B5EF4-FFF2-40B4-BE49-F238E27FC236}">
                <a16:creationId xmlns:a16="http://schemas.microsoft.com/office/drawing/2014/main" id="{7C92AB48-62CB-4EE1-8265-6F146FD579EF}"/>
              </a:ext>
            </a:extLst>
          </p:cNvPr>
          <p:cNvPicPr>
            <a:picLocks noChangeAspect="1"/>
          </p:cNvPicPr>
          <p:nvPr/>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862735" y="1304257"/>
            <a:ext cx="1962509" cy="4249486"/>
          </a:xfrm>
          <a:prstGeom prst="rect">
            <a:avLst/>
          </a:prstGeom>
        </p:spPr>
      </p:pic>
      <p:sp>
        <p:nvSpPr>
          <p:cNvPr id="10" name="Arrow: Down 9">
            <a:extLst>
              <a:ext uri="{FF2B5EF4-FFF2-40B4-BE49-F238E27FC236}">
                <a16:creationId xmlns:a16="http://schemas.microsoft.com/office/drawing/2014/main" id="{293D55C1-1200-4BF9-9264-E91B0157C8CA}"/>
              </a:ext>
            </a:extLst>
          </p:cNvPr>
          <p:cNvSpPr/>
          <p:nvPr/>
        </p:nvSpPr>
        <p:spPr bwMode="auto">
          <a:xfrm rot="5400000">
            <a:off x="3558631" y="4375317"/>
            <a:ext cx="577049" cy="1779805"/>
          </a:xfrm>
          <a:prstGeom prst="downArrow">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27000" tIns="27000" rIns="27000" bIns="27000" numCol="1" rtlCol="0" anchor="t" anchorCtr="0" compatLnSpc="1">
            <a:prstTxWarp prst="textNoShape">
              <a:avLst/>
            </a:prstTxWarp>
          </a:bodyPr>
          <a:lstStyle/>
          <a:p>
            <a:pPr defTabSz="685800" fontAlgn="base">
              <a:lnSpc>
                <a:spcPct val="90000"/>
              </a:lnSpc>
              <a:spcBef>
                <a:spcPct val="0"/>
              </a:spcBef>
              <a:spcAft>
                <a:spcPct val="0"/>
              </a:spcAft>
            </a:pPr>
            <a:endParaRPr lang="en-GB" sz="1500" dirty="0">
              <a:solidFill>
                <a:srgbClr val="191919"/>
              </a:solidFill>
              <a:latin typeface="HelvNeue Light for IBM" pitchFamily="34" charset="0"/>
            </a:endParaRPr>
          </a:p>
        </p:txBody>
      </p:sp>
      <p:sp>
        <p:nvSpPr>
          <p:cNvPr id="6" name="Shape 233">
            <a:extLst>
              <a:ext uri="{FF2B5EF4-FFF2-40B4-BE49-F238E27FC236}">
                <a16:creationId xmlns:a16="http://schemas.microsoft.com/office/drawing/2014/main" id="{706EDBB8-77EF-3549-813F-7BA88514EBF0}"/>
              </a:ext>
            </a:extLst>
          </p:cNvPr>
          <p:cNvSpPr/>
          <p:nvPr/>
        </p:nvSpPr>
        <p:spPr>
          <a:xfrm>
            <a:off x="0" y="6343501"/>
            <a:ext cx="9144000" cy="514499"/>
          </a:xfrm>
          <a:prstGeom prst="rect">
            <a:avLst/>
          </a:prstGeom>
          <a:solidFill>
            <a:srgbClr val="008BCC"/>
          </a:solidFill>
          <a:ln>
            <a:noFill/>
          </a:ln>
        </p:spPr>
        <p:txBody>
          <a:bodyPr lIns="0" tIns="0" rIns="0" bIns="0" anchor="ctr" anchorCtr="0">
            <a:noAutofit/>
          </a:bodyPr>
          <a:lstStyle/>
          <a:p>
            <a:pPr marL="25400" marR="25400" algn="ctr"/>
            <a:endParaRPr sz="3100" i="1">
              <a:latin typeface="Cabin"/>
              <a:ea typeface="Cabin"/>
              <a:cs typeface="Cabin"/>
              <a:sym typeface="Cabin"/>
            </a:endParaRPr>
          </a:p>
        </p:txBody>
      </p:sp>
      <p:sp>
        <p:nvSpPr>
          <p:cNvPr id="11" name="Text Placeholder 4">
            <a:extLst>
              <a:ext uri="{FF2B5EF4-FFF2-40B4-BE49-F238E27FC236}">
                <a16:creationId xmlns:a16="http://schemas.microsoft.com/office/drawing/2014/main" id="{620F7AE8-E964-6A4A-B7E4-92282E1EA7B3}"/>
              </a:ext>
            </a:extLst>
          </p:cNvPr>
          <p:cNvSpPr>
            <a:spLocks noGrp="1"/>
          </p:cNvSpPr>
          <p:nvPr>
            <p:ph type="body" sz="quarter" idx="12"/>
          </p:nvPr>
        </p:nvSpPr>
        <p:spPr>
          <a:xfrm>
            <a:off x="6243455" y="968752"/>
            <a:ext cx="3683177" cy="370817"/>
          </a:xfrm>
        </p:spPr>
        <p:txBody>
          <a:bodyPr/>
          <a:lstStyle/>
          <a:p>
            <a:r>
              <a:rPr lang="en-GB" sz="1800" dirty="0">
                <a:latin typeface="Helvetica Neue Thin" panose="020B0403020202020204" pitchFamily="34" charset="0"/>
                <a:ea typeface="Helvetica Neue Thin" panose="020B0403020202020204" pitchFamily="34" charset="0"/>
              </a:rPr>
              <a:t>ibm.biz/no2pollution</a:t>
            </a:r>
          </a:p>
        </p:txBody>
      </p:sp>
    </p:spTree>
    <p:extLst>
      <p:ext uri="{BB962C8B-B14F-4D97-AF65-F5344CB8AC3E}">
        <p14:creationId xmlns:p14="http://schemas.microsoft.com/office/powerpoint/2010/main" val="4277799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Shape 161"/>
          <p:cNvSpPr/>
          <p:nvPr/>
        </p:nvSpPr>
        <p:spPr>
          <a:xfrm>
            <a:off x="0" y="-16133"/>
            <a:ext cx="9144000" cy="6874133"/>
          </a:xfrm>
          <a:prstGeom prst="rect">
            <a:avLst/>
          </a:prstGeom>
          <a:solidFill>
            <a:srgbClr val="008BCC"/>
          </a:solidFill>
          <a:ln>
            <a:noFill/>
          </a:ln>
        </p:spPr>
        <p:txBody>
          <a:bodyPr lIns="0" tIns="0" rIns="0" bIns="0" anchor="ctr" anchorCtr="0">
            <a:noAutofit/>
          </a:bodyPr>
          <a:lstStyle/>
          <a:p>
            <a:pPr marL="25400" marR="25400" algn="ctr"/>
            <a:endParaRPr sz="3100" i="1">
              <a:latin typeface="Cabin"/>
              <a:ea typeface="Cabin"/>
              <a:cs typeface="Cabin"/>
              <a:sym typeface="Cabin"/>
            </a:endParaRPr>
          </a:p>
        </p:txBody>
      </p:sp>
      <p:sp>
        <p:nvSpPr>
          <p:cNvPr id="162" name="Shape 162"/>
          <p:cNvSpPr txBox="1">
            <a:spLocks noGrp="1"/>
          </p:cNvSpPr>
          <p:nvPr>
            <p:ph type="title"/>
          </p:nvPr>
        </p:nvSpPr>
        <p:spPr>
          <a:xfrm>
            <a:off x="515511" y="857251"/>
            <a:ext cx="8227199" cy="4861199"/>
          </a:xfrm>
          <a:prstGeom prst="rect">
            <a:avLst/>
          </a:prstGeom>
          <a:noFill/>
          <a:ln>
            <a:noFill/>
          </a:ln>
        </p:spPr>
        <p:txBody>
          <a:bodyPr vert="horz" lIns="20575" tIns="20575" rIns="20575" bIns="20575" rtlCol="0" anchor="ctr" anchorCtr="0">
            <a:noAutofit/>
          </a:bodyPr>
          <a:lstStyle/>
          <a:p>
            <a:endParaRPr sz="2400" b="1" dirty="0">
              <a:solidFill>
                <a:srgbClr val="FFFFFF"/>
              </a:solidFill>
              <a:latin typeface="Helvetica Neue"/>
              <a:ea typeface="Helvetica Neue"/>
              <a:cs typeface="Helvetica Neue"/>
              <a:sym typeface="Helvetica Neue"/>
            </a:endParaRPr>
          </a:p>
          <a:p>
            <a:pPr>
              <a:buSzPct val="25000"/>
            </a:pPr>
            <a:r>
              <a:rPr lang="en-GB" sz="7200" b="1" spc="0" dirty="0">
                <a:solidFill>
                  <a:srgbClr val="FFFFFF"/>
                </a:solidFill>
                <a:latin typeface="Helvetica Neue"/>
                <a:ea typeface="Helvetica Neue"/>
                <a:cs typeface="Helvetica Neue"/>
                <a:sym typeface="Helvetica Neue"/>
              </a:rPr>
              <a:t>User Testing</a:t>
            </a:r>
          </a:p>
          <a:p>
            <a:endParaRPr sz="2400" dirty="0"/>
          </a:p>
        </p:txBody>
      </p:sp>
    </p:spTree>
    <p:extLst>
      <p:ext uri="{BB962C8B-B14F-4D97-AF65-F5344CB8AC3E}">
        <p14:creationId xmlns:p14="http://schemas.microsoft.com/office/powerpoint/2010/main" val="3710244984"/>
      </p:ext>
    </p:extLst>
  </p:cSld>
  <p:clrMapOvr>
    <a:masterClrMapping/>
  </p:clrMapOvr>
  <p:transition spd="slow">
    <p:cut/>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 name="Rectangle 1">
            <a:extLst>
              <a:ext uri="{FF2B5EF4-FFF2-40B4-BE49-F238E27FC236}">
                <a16:creationId xmlns:a16="http://schemas.microsoft.com/office/drawing/2014/main" id="{11FA3B8C-25EE-6546-A81E-3B7CFBC5D1B0}"/>
              </a:ext>
            </a:extLst>
          </p:cNvPr>
          <p:cNvSpPr/>
          <p:nvPr/>
        </p:nvSpPr>
        <p:spPr>
          <a:xfrm>
            <a:off x="0" y="-744"/>
            <a:ext cx="9144000" cy="71906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 name="Shape 233"/>
          <p:cNvSpPr/>
          <p:nvPr/>
        </p:nvSpPr>
        <p:spPr>
          <a:xfrm>
            <a:off x="0" y="6343501"/>
            <a:ext cx="9144000" cy="514499"/>
          </a:xfrm>
          <a:prstGeom prst="rect">
            <a:avLst/>
          </a:prstGeom>
          <a:solidFill>
            <a:srgbClr val="008BCC"/>
          </a:solidFill>
          <a:ln>
            <a:noFill/>
          </a:ln>
        </p:spPr>
        <p:txBody>
          <a:bodyPr lIns="0" tIns="0" rIns="0" bIns="0" anchor="ctr" anchorCtr="0">
            <a:noAutofit/>
          </a:bodyPr>
          <a:lstStyle/>
          <a:p>
            <a:pPr marL="25400" marR="25400" algn="ctr"/>
            <a:endParaRPr sz="3100" i="1">
              <a:latin typeface="Cabin"/>
              <a:ea typeface="Cabin"/>
              <a:cs typeface="Cabin"/>
              <a:sym typeface="Cabin"/>
            </a:endParaRPr>
          </a:p>
        </p:txBody>
      </p:sp>
      <p:pic>
        <p:nvPicPr>
          <p:cNvPr id="4" name="Picture 3">
            <a:extLst>
              <a:ext uri="{FF2B5EF4-FFF2-40B4-BE49-F238E27FC236}">
                <a16:creationId xmlns:a16="http://schemas.microsoft.com/office/drawing/2014/main" id="{6165F262-E169-2144-8CED-C6F1D344FA5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380312" y="6482538"/>
            <a:ext cx="1584041" cy="236424"/>
          </a:xfrm>
          <a:prstGeom prst="rect">
            <a:avLst/>
          </a:prstGeom>
        </p:spPr>
      </p:pic>
      <p:pic>
        <p:nvPicPr>
          <p:cNvPr id="19" name="Picture 18">
            <a:extLst>
              <a:ext uri="{FF2B5EF4-FFF2-40B4-BE49-F238E27FC236}">
                <a16:creationId xmlns:a16="http://schemas.microsoft.com/office/drawing/2014/main" id="{33CC9A16-652D-4D43-9A82-DC9A6B88F48E}"/>
              </a:ext>
            </a:extLst>
          </p:cNvPr>
          <p:cNvPicPr>
            <a:picLocks noChangeAspect="1"/>
          </p:cNvPicPr>
          <p:nvPr/>
        </p:nvPicPr>
        <p:blipFill rotWithShape="1">
          <a:blip r:embed="rId4" cstate="email">
            <a:extLst>
              <a:ext uri="{BEBA8EAE-BF5A-486C-A8C5-ECC9F3942E4B}">
                <a14:imgProps xmlns:a14="http://schemas.microsoft.com/office/drawing/2010/main">
                  <a14:imgLayer r:embed="rId5">
                    <a14:imgEffect>
                      <a14:backgroundRemoval t="9836" b="89959" l="3967" r="95367">
                        <a14:foregroundMark x1="10633" y1="22951" x2="13400" y2="79098"/>
                        <a14:foregroundMark x1="13400" y1="77357" x2="13400" y2="77357"/>
                        <a14:foregroundMark x1="18933" y1="58607" x2="33900" y2="56967"/>
                        <a14:foregroundMark x1="33900" y1="55225" x2="33900" y2="55225"/>
                        <a14:foregroundMark x1="40533" y1="45082" x2="42200" y2="67213"/>
                        <a14:foregroundMark x1="42200" y1="65471" x2="42200" y2="65471"/>
                        <a14:foregroundMark x1="83733" y1="21209" x2="85400" y2="27971"/>
                        <a14:foregroundMark x1="85400" y1="26332" x2="85400" y2="26332"/>
                        <a14:foregroundMark x1="74300" y1="22951" x2="75967" y2="31455"/>
                        <a14:foregroundMark x1="75967" y1="29713" x2="75967" y2="29713"/>
                      </a14:backgroundRemoval>
                    </a14:imgEffect>
                  </a14:imgLayer>
                </a14:imgProps>
              </a:ext>
              <a:ext uri="{28A0092B-C50C-407E-A947-70E740481C1C}">
                <a14:useLocalDpi xmlns:a14="http://schemas.microsoft.com/office/drawing/2010/main"/>
              </a:ext>
            </a:extLst>
          </a:blip>
          <a:srcRect/>
          <a:stretch/>
        </p:blipFill>
        <p:spPr>
          <a:xfrm>
            <a:off x="6444208" y="6464567"/>
            <a:ext cx="936104" cy="304697"/>
          </a:xfrm>
          <a:prstGeom prst="rect">
            <a:avLst/>
          </a:prstGeom>
        </p:spPr>
      </p:pic>
      <p:sp>
        <p:nvSpPr>
          <p:cNvPr id="20" name="Shape 232">
            <a:extLst>
              <a:ext uri="{FF2B5EF4-FFF2-40B4-BE49-F238E27FC236}">
                <a16:creationId xmlns:a16="http://schemas.microsoft.com/office/drawing/2014/main" id="{D12804FD-DD96-C645-8529-919060F4BDD8}"/>
              </a:ext>
            </a:extLst>
          </p:cNvPr>
          <p:cNvSpPr txBox="1">
            <a:spLocks noGrp="1"/>
          </p:cNvSpPr>
          <p:nvPr>
            <p:ph type="title"/>
          </p:nvPr>
        </p:nvSpPr>
        <p:spPr>
          <a:xfrm>
            <a:off x="347579" y="260648"/>
            <a:ext cx="8448842" cy="1203747"/>
          </a:xfrm>
          <a:prstGeom prst="rect">
            <a:avLst/>
          </a:prstGeom>
          <a:noFill/>
          <a:ln>
            <a:noFill/>
          </a:ln>
        </p:spPr>
        <p:txBody>
          <a:bodyPr vert="horz" lIns="20575" tIns="20575" rIns="20575" bIns="20575" rtlCol="0" anchor="ctr" anchorCtr="0">
            <a:noAutofit/>
          </a:bodyPr>
          <a:lstStyle/>
          <a:p>
            <a:pPr>
              <a:buSzPct val="25000"/>
            </a:pPr>
            <a:r>
              <a:rPr lang="en-GB" sz="4400" b="1" spc="0" dirty="0">
                <a:solidFill>
                  <a:schemeClr val="tx1"/>
                </a:solidFill>
                <a:latin typeface="Helvetica Neue"/>
                <a:ea typeface="Helvetica Neue"/>
                <a:cs typeface="Helvetica Neue"/>
                <a:sym typeface="Helvetica Neue"/>
              </a:rPr>
              <a:t>Feedback</a:t>
            </a:r>
          </a:p>
        </p:txBody>
      </p:sp>
      <p:sp>
        <p:nvSpPr>
          <p:cNvPr id="3" name="Cloud 2">
            <a:extLst>
              <a:ext uri="{FF2B5EF4-FFF2-40B4-BE49-F238E27FC236}">
                <a16:creationId xmlns:a16="http://schemas.microsoft.com/office/drawing/2014/main" id="{DC94C073-374C-124E-9E0A-5AC50E35731C}"/>
              </a:ext>
            </a:extLst>
          </p:cNvPr>
          <p:cNvSpPr/>
          <p:nvPr/>
        </p:nvSpPr>
        <p:spPr>
          <a:xfrm>
            <a:off x="359774" y="1743708"/>
            <a:ext cx="3672408" cy="2160240"/>
          </a:xfrm>
          <a:prstGeom prst="cloud">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loud 7">
            <a:extLst>
              <a:ext uri="{FF2B5EF4-FFF2-40B4-BE49-F238E27FC236}">
                <a16:creationId xmlns:a16="http://schemas.microsoft.com/office/drawing/2014/main" id="{1656DC8E-2F67-D342-BEF9-ED41FDAFFE28}"/>
              </a:ext>
            </a:extLst>
          </p:cNvPr>
          <p:cNvSpPr/>
          <p:nvPr/>
        </p:nvSpPr>
        <p:spPr>
          <a:xfrm>
            <a:off x="5010944" y="1011139"/>
            <a:ext cx="3672408" cy="2160240"/>
          </a:xfrm>
          <a:prstGeom prst="cloud">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loud 8">
            <a:extLst>
              <a:ext uri="{FF2B5EF4-FFF2-40B4-BE49-F238E27FC236}">
                <a16:creationId xmlns:a16="http://schemas.microsoft.com/office/drawing/2014/main" id="{4D2DE765-BCC7-0A4B-8965-043B2A6F711C}"/>
              </a:ext>
            </a:extLst>
          </p:cNvPr>
          <p:cNvSpPr/>
          <p:nvPr/>
        </p:nvSpPr>
        <p:spPr>
          <a:xfrm>
            <a:off x="3707904" y="3881355"/>
            <a:ext cx="3672408" cy="2160240"/>
          </a:xfrm>
          <a:prstGeom prst="cloud">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97671501"/>
      </p:ext>
    </p:extLst>
  </p:cSld>
  <p:clrMapOvr>
    <a:masterClrMapping/>
  </p:clrMapOvr>
  <p:transition spd="slow">
    <p:cut/>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Shape 161"/>
          <p:cNvSpPr/>
          <p:nvPr/>
        </p:nvSpPr>
        <p:spPr>
          <a:xfrm>
            <a:off x="0" y="-16133"/>
            <a:ext cx="9144000" cy="6858001"/>
          </a:xfrm>
          <a:prstGeom prst="rect">
            <a:avLst/>
          </a:prstGeom>
          <a:solidFill>
            <a:srgbClr val="008BCC"/>
          </a:solidFill>
          <a:ln>
            <a:noFill/>
          </a:ln>
        </p:spPr>
        <p:txBody>
          <a:bodyPr lIns="0" tIns="0" rIns="0" bIns="0" anchor="ctr" anchorCtr="0">
            <a:noAutofit/>
          </a:bodyPr>
          <a:lstStyle/>
          <a:p>
            <a:pPr marL="25400" marR="25400" algn="ctr"/>
            <a:endParaRPr sz="3100" i="1">
              <a:latin typeface="Cabin"/>
              <a:ea typeface="Cabin"/>
              <a:cs typeface="Cabin"/>
              <a:sym typeface="Cabin"/>
            </a:endParaRPr>
          </a:p>
        </p:txBody>
      </p:sp>
      <p:sp>
        <p:nvSpPr>
          <p:cNvPr id="162" name="Shape 162"/>
          <p:cNvSpPr txBox="1">
            <a:spLocks noGrp="1"/>
          </p:cNvSpPr>
          <p:nvPr>
            <p:ph type="title"/>
          </p:nvPr>
        </p:nvSpPr>
        <p:spPr>
          <a:xfrm>
            <a:off x="515511" y="857251"/>
            <a:ext cx="8227199" cy="4861199"/>
          </a:xfrm>
          <a:prstGeom prst="rect">
            <a:avLst/>
          </a:prstGeom>
          <a:noFill/>
          <a:ln>
            <a:noFill/>
          </a:ln>
        </p:spPr>
        <p:txBody>
          <a:bodyPr vert="horz" lIns="20575" tIns="20575" rIns="20575" bIns="20575" rtlCol="0" anchor="ctr" anchorCtr="0">
            <a:noAutofit/>
          </a:bodyPr>
          <a:lstStyle/>
          <a:p>
            <a:endParaRPr sz="2400" b="1" dirty="0">
              <a:solidFill>
                <a:srgbClr val="FFFFFF"/>
              </a:solidFill>
              <a:latin typeface="Helvetica Neue"/>
              <a:ea typeface="Helvetica Neue"/>
              <a:cs typeface="Helvetica Neue"/>
              <a:sym typeface="Helvetica Neue"/>
            </a:endParaRPr>
          </a:p>
          <a:p>
            <a:pPr>
              <a:buSzPct val="25000"/>
            </a:pPr>
            <a:r>
              <a:rPr lang="en-GB" sz="7200" b="1" spc="0" dirty="0">
                <a:solidFill>
                  <a:srgbClr val="FFFFFF"/>
                </a:solidFill>
                <a:latin typeface="Helvetica Neue"/>
                <a:ea typeface="Helvetica Neue"/>
                <a:cs typeface="Helvetica Neue"/>
                <a:sym typeface="Helvetica Neue"/>
              </a:rPr>
              <a:t>Project Next Steps</a:t>
            </a:r>
          </a:p>
          <a:p>
            <a:endParaRPr sz="2400" dirty="0"/>
          </a:p>
        </p:txBody>
      </p:sp>
    </p:spTree>
    <p:extLst>
      <p:ext uri="{BB962C8B-B14F-4D97-AF65-F5344CB8AC3E}">
        <p14:creationId xmlns:p14="http://schemas.microsoft.com/office/powerpoint/2010/main" val="52678632"/>
      </p:ext>
    </p:extLst>
  </p:cSld>
  <p:clrMapOvr>
    <a:masterClrMapping/>
  </p:clrMapOvr>
  <p:transition spd="slow">
    <p:cut/>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Shape 161"/>
          <p:cNvSpPr/>
          <p:nvPr/>
        </p:nvSpPr>
        <p:spPr>
          <a:xfrm>
            <a:off x="0" y="-1"/>
            <a:ext cx="9144000" cy="6858001"/>
          </a:xfrm>
          <a:prstGeom prst="rect">
            <a:avLst/>
          </a:prstGeom>
          <a:solidFill>
            <a:srgbClr val="008BCC"/>
          </a:solidFill>
          <a:ln>
            <a:noFill/>
          </a:ln>
        </p:spPr>
        <p:txBody>
          <a:bodyPr lIns="0" tIns="0" rIns="0" bIns="0" anchor="ctr" anchorCtr="0">
            <a:noAutofit/>
          </a:bodyPr>
          <a:lstStyle/>
          <a:p>
            <a:pPr marL="25400" marR="25400" algn="ctr"/>
            <a:endParaRPr sz="3100" i="1">
              <a:latin typeface="Cabin"/>
              <a:ea typeface="Cabin"/>
              <a:cs typeface="Cabin"/>
              <a:sym typeface="Cabin"/>
            </a:endParaRPr>
          </a:p>
        </p:txBody>
      </p:sp>
      <p:sp>
        <p:nvSpPr>
          <p:cNvPr id="162" name="Shape 162"/>
          <p:cNvSpPr txBox="1">
            <a:spLocks noGrp="1"/>
          </p:cNvSpPr>
          <p:nvPr>
            <p:ph type="title"/>
          </p:nvPr>
        </p:nvSpPr>
        <p:spPr>
          <a:xfrm>
            <a:off x="515511" y="857251"/>
            <a:ext cx="8227199" cy="4861199"/>
          </a:xfrm>
          <a:prstGeom prst="rect">
            <a:avLst/>
          </a:prstGeom>
          <a:noFill/>
          <a:ln>
            <a:noFill/>
          </a:ln>
        </p:spPr>
        <p:txBody>
          <a:bodyPr vert="horz" lIns="20575" tIns="20575" rIns="20575" bIns="20575" rtlCol="0" anchor="ctr" anchorCtr="0">
            <a:noAutofit/>
          </a:bodyPr>
          <a:lstStyle/>
          <a:p>
            <a:endParaRPr sz="2400" b="1" dirty="0">
              <a:solidFill>
                <a:srgbClr val="FFFFFF"/>
              </a:solidFill>
              <a:latin typeface="Helvetica Neue"/>
              <a:ea typeface="Helvetica Neue"/>
              <a:cs typeface="Helvetica Neue"/>
              <a:sym typeface="Helvetica Neue"/>
            </a:endParaRPr>
          </a:p>
          <a:p>
            <a:pPr>
              <a:buSzPct val="25000"/>
            </a:pPr>
            <a:r>
              <a:rPr lang="en-GB" sz="7200" b="1" spc="0" dirty="0">
                <a:solidFill>
                  <a:srgbClr val="FFFFFF"/>
                </a:solidFill>
                <a:latin typeface="Helvetica Neue"/>
                <a:ea typeface="Helvetica Neue"/>
                <a:cs typeface="Helvetica Neue"/>
                <a:sym typeface="Helvetica Neue"/>
              </a:rPr>
              <a:t>Looking Ahead</a:t>
            </a:r>
          </a:p>
          <a:p>
            <a:endParaRPr sz="2400" dirty="0"/>
          </a:p>
        </p:txBody>
      </p:sp>
    </p:spTree>
    <p:extLst>
      <p:ext uri="{BB962C8B-B14F-4D97-AF65-F5344CB8AC3E}">
        <p14:creationId xmlns:p14="http://schemas.microsoft.com/office/powerpoint/2010/main" val="2765789640"/>
      </p:ext>
    </p:extLst>
  </p:cSld>
  <p:clrMapOvr>
    <a:masterClrMapping/>
  </p:clrMapOvr>
  <p:transition spd="slow">
    <p:cut/>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741"/>
        <p:cNvGrpSpPr/>
        <p:nvPr/>
      </p:nvGrpSpPr>
      <p:grpSpPr>
        <a:xfrm>
          <a:off x="0" y="0"/>
          <a:ext cx="0" cy="0"/>
          <a:chOff x="0" y="0"/>
          <a:chExt cx="0" cy="0"/>
        </a:xfrm>
      </p:grpSpPr>
      <p:sp>
        <p:nvSpPr>
          <p:cNvPr id="742" name="Shape 742"/>
          <p:cNvSpPr/>
          <p:nvPr/>
        </p:nvSpPr>
        <p:spPr>
          <a:xfrm>
            <a:off x="8186400" y="5669370"/>
            <a:ext cx="814200" cy="340199"/>
          </a:xfrm>
          <a:prstGeom prst="rect">
            <a:avLst/>
          </a:prstGeom>
          <a:noFill/>
          <a:ln>
            <a:noFill/>
          </a:ln>
        </p:spPr>
        <p:txBody>
          <a:bodyPr lIns="64425" tIns="32025" rIns="64425" bIns="32025" anchor="t" anchorCtr="0">
            <a:noAutofit/>
          </a:bodyPr>
          <a:lstStyle/>
          <a:p>
            <a:pPr>
              <a:buSzPct val="25000"/>
            </a:pPr>
            <a:r>
              <a:rPr lang="en-GB" sz="2500">
                <a:solidFill>
                  <a:srgbClr val="FFFFFF"/>
                </a:solidFill>
                <a:latin typeface="Arial"/>
                <a:ea typeface="Arial"/>
                <a:cs typeface="Arial"/>
                <a:sym typeface="Arial"/>
              </a:rPr>
              <a:t>G</a:t>
            </a:r>
          </a:p>
        </p:txBody>
      </p:sp>
      <p:pic>
        <p:nvPicPr>
          <p:cNvPr id="743" name="Shape 743"/>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3181880" y="1313477"/>
            <a:ext cx="5476800" cy="1079699"/>
          </a:xfrm>
          <a:prstGeom prst="rect">
            <a:avLst/>
          </a:prstGeom>
          <a:noFill/>
          <a:ln>
            <a:noFill/>
          </a:ln>
        </p:spPr>
      </p:pic>
      <p:sp>
        <p:nvSpPr>
          <p:cNvPr id="744" name="Shape 744"/>
          <p:cNvSpPr txBox="1"/>
          <p:nvPr/>
        </p:nvSpPr>
        <p:spPr>
          <a:xfrm>
            <a:off x="755640" y="2726369"/>
            <a:ext cx="8042999" cy="2754600"/>
          </a:xfrm>
          <a:prstGeom prst="rect">
            <a:avLst/>
          </a:prstGeom>
          <a:noFill/>
          <a:ln>
            <a:noFill/>
          </a:ln>
        </p:spPr>
        <p:txBody>
          <a:bodyPr lIns="26625" tIns="26625" rIns="26625" bIns="26625" anchor="t" anchorCtr="0">
            <a:noAutofit/>
          </a:bodyPr>
          <a:lstStyle/>
          <a:p>
            <a:pPr>
              <a:buSzPct val="25000"/>
            </a:pPr>
            <a:r>
              <a:rPr lang="en-GB" sz="3100" b="1" dirty="0"/>
              <a:t>Thank You</a:t>
            </a:r>
          </a:p>
          <a:p>
            <a:endParaRPr sz="3100" dirty="0"/>
          </a:p>
          <a:p>
            <a:pPr>
              <a:buSzPct val="25000"/>
            </a:pPr>
            <a:r>
              <a:rPr lang="en-GB" sz="2600" dirty="0">
                <a:latin typeface="Arial"/>
                <a:ea typeface="Arial"/>
                <a:cs typeface="Arial"/>
                <a:sym typeface="Arial"/>
              </a:rPr>
              <a:t>NO2 Pollution</a:t>
            </a:r>
          </a:p>
          <a:p>
            <a:pPr>
              <a:buSzPct val="25000"/>
            </a:pPr>
            <a:r>
              <a:rPr lang="en-GB" sz="2600" dirty="0" err="1">
                <a:latin typeface="Arial"/>
                <a:ea typeface="Arial"/>
                <a:cs typeface="Arial"/>
                <a:sym typeface="Arial"/>
              </a:rPr>
              <a:t>techUK</a:t>
            </a:r>
            <a:br>
              <a:rPr lang="en-GB" sz="2600" dirty="0">
                <a:latin typeface="Arial"/>
                <a:ea typeface="Arial"/>
                <a:cs typeface="Arial"/>
                <a:sym typeface="Arial"/>
              </a:rPr>
            </a:br>
            <a:r>
              <a:rPr lang="en-GB" sz="2600" dirty="0"/>
              <a:t>February 2020</a:t>
            </a:r>
          </a:p>
          <a:p>
            <a:pPr>
              <a:buSzPct val="25000"/>
            </a:pPr>
            <a:r>
              <a:rPr lang="en-GB" sz="2600" dirty="0"/>
              <a:t>Presenter Name</a:t>
            </a:r>
            <a:br>
              <a:rPr lang="en-GB" sz="3600" dirty="0">
                <a:latin typeface="Arial"/>
                <a:ea typeface="Arial"/>
                <a:cs typeface="Arial"/>
                <a:sym typeface="Arial"/>
              </a:rPr>
            </a:br>
            <a:endParaRPr lang="en-GB" sz="3600" dirty="0">
              <a:latin typeface="Arial"/>
              <a:ea typeface="Arial"/>
              <a:cs typeface="Arial"/>
              <a:sym typeface="Arial"/>
            </a:endParaRPr>
          </a:p>
        </p:txBody>
      </p:sp>
      <p:sp>
        <p:nvSpPr>
          <p:cNvPr id="745" name="Shape 745"/>
          <p:cNvSpPr/>
          <p:nvPr/>
        </p:nvSpPr>
        <p:spPr>
          <a:xfrm>
            <a:off x="181801" y="5627251"/>
            <a:ext cx="6434399" cy="387299"/>
          </a:xfrm>
          <a:prstGeom prst="rect">
            <a:avLst/>
          </a:prstGeom>
          <a:noFill/>
          <a:ln>
            <a:noFill/>
          </a:ln>
        </p:spPr>
        <p:txBody>
          <a:bodyPr lIns="64425" tIns="32025" rIns="64425" bIns="32025" anchor="ctr" anchorCtr="0">
            <a:noAutofit/>
          </a:bodyPr>
          <a:lstStyle/>
          <a:p>
            <a:pPr>
              <a:buSzPct val="25000"/>
            </a:pPr>
            <a:r>
              <a:rPr lang="en-GB" sz="3000">
                <a:solidFill>
                  <a:srgbClr val="FFFFFF"/>
                </a:solidFill>
                <a:latin typeface="Arial"/>
                <a:ea typeface="Arial"/>
                <a:cs typeface="Arial"/>
                <a:sym typeface="Arial"/>
              </a:rPr>
              <a:t>GOV.UK Verify</a:t>
            </a:r>
          </a:p>
        </p:txBody>
      </p:sp>
      <p:sp>
        <p:nvSpPr>
          <p:cNvPr id="746" name="Shape 746"/>
          <p:cNvSpPr/>
          <p:nvPr/>
        </p:nvSpPr>
        <p:spPr>
          <a:xfrm>
            <a:off x="8211240" y="5641290"/>
            <a:ext cx="875399" cy="387299"/>
          </a:xfrm>
          <a:prstGeom prst="rect">
            <a:avLst/>
          </a:prstGeom>
          <a:noFill/>
          <a:ln>
            <a:noFill/>
          </a:ln>
        </p:spPr>
        <p:txBody>
          <a:bodyPr lIns="64425" tIns="32025" rIns="64425" bIns="32025" anchor="ctr" anchorCtr="0">
            <a:noAutofit/>
          </a:bodyPr>
          <a:lstStyle/>
          <a:p>
            <a:pPr>
              <a:buSzPct val="25000"/>
            </a:pPr>
            <a:r>
              <a:rPr lang="en-GB" sz="2500">
                <a:solidFill>
                  <a:srgbClr val="FFFFFF"/>
                </a:solidFill>
                <a:latin typeface="Arial"/>
                <a:ea typeface="Arial"/>
                <a:cs typeface="Arial"/>
                <a:sym typeface="Arial"/>
              </a:rPr>
              <a:t>GDS</a:t>
            </a:r>
          </a:p>
        </p:txBody>
      </p:sp>
      <p:sp>
        <p:nvSpPr>
          <p:cNvPr id="8" name="Shape 58">
            <a:extLst>
              <a:ext uri="{FF2B5EF4-FFF2-40B4-BE49-F238E27FC236}">
                <a16:creationId xmlns:a16="http://schemas.microsoft.com/office/drawing/2014/main" id="{FF59C943-7319-4C45-9C5F-4C8C9F23C624}"/>
              </a:ext>
            </a:extLst>
          </p:cNvPr>
          <p:cNvSpPr/>
          <p:nvPr/>
        </p:nvSpPr>
        <p:spPr>
          <a:xfrm rot="10800000" flipH="1">
            <a:off x="0" y="6479280"/>
            <a:ext cx="9136837" cy="378720"/>
          </a:xfrm>
          <a:prstGeom prst="rect">
            <a:avLst/>
          </a:prstGeom>
          <a:solidFill>
            <a:srgbClr val="2E8ACA"/>
          </a:solidFill>
          <a:ln>
            <a:noFill/>
          </a:ln>
        </p:spPr>
        <p:txBody>
          <a:bodyPr lIns="91425" tIns="45700" rIns="91425" bIns="45700" anchor="t" anchorCtr="0">
            <a:noAutofit/>
          </a:bodyPr>
          <a:lstStyle/>
          <a:p>
            <a:endParaRPr>
              <a:solidFill>
                <a:schemeClr val="dk1"/>
              </a:solidFill>
              <a:latin typeface="Arial"/>
              <a:ea typeface="Arial"/>
              <a:cs typeface="Arial"/>
              <a:sym typeface="Arial"/>
            </a:endParaRPr>
          </a:p>
        </p:txBody>
      </p:sp>
      <p:sp>
        <p:nvSpPr>
          <p:cNvPr id="9" name="Shape 62">
            <a:extLst>
              <a:ext uri="{FF2B5EF4-FFF2-40B4-BE49-F238E27FC236}">
                <a16:creationId xmlns:a16="http://schemas.microsoft.com/office/drawing/2014/main" id="{5A49BDEC-EA8A-584F-8FCE-C125957996D8}"/>
              </a:ext>
            </a:extLst>
          </p:cNvPr>
          <p:cNvSpPr/>
          <p:nvPr/>
        </p:nvSpPr>
        <p:spPr>
          <a:xfrm>
            <a:off x="6278262" y="6470640"/>
            <a:ext cx="2858575" cy="387360"/>
          </a:xfrm>
          <a:prstGeom prst="rect">
            <a:avLst/>
          </a:prstGeom>
          <a:noFill/>
          <a:ln>
            <a:noFill/>
          </a:ln>
        </p:spPr>
        <p:txBody>
          <a:bodyPr lIns="64425" tIns="32025" rIns="64425" bIns="32025" anchor="ctr" anchorCtr="0">
            <a:noAutofit/>
          </a:bodyPr>
          <a:lstStyle/>
          <a:p>
            <a:pPr>
              <a:buSzPct val="25000"/>
            </a:pPr>
            <a:r>
              <a:rPr lang="en-GB" sz="2500" dirty="0">
                <a:solidFill>
                  <a:srgbClr val="FFFFFF"/>
                </a:solidFill>
                <a:latin typeface="Arial"/>
                <a:ea typeface="Arial"/>
                <a:cs typeface="Arial"/>
                <a:sym typeface="Arial"/>
              </a:rPr>
              <a:t>Team Presentation</a:t>
            </a:r>
          </a:p>
        </p:txBody>
      </p:sp>
      <p:pic>
        <p:nvPicPr>
          <p:cNvPr id="10" name="Picture 9">
            <a:extLst>
              <a:ext uri="{FF2B5EF4-FFF2-40B4-BE49-F238E27FC236}">
                <a16:creationId xmlns:a16="http://schemas.microsoft.com/office/drawing/2014/main" id="{CB3D489E-1758-3A4C-A9C3-106E57D6DDDC}"/>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683568" y="1480153"/>
            <a:ext cx="2292961" cy="746348"/>
          </a:xfrm>
          <a:prstGeom prst="rect">
            <a:avLst/>
          </a:prstGeom>
        </p:spPr>
      </p:pic>
    </p:spTree>
    <p:extLst>
      <p:ext uri="{BB962C8B-B14F-4D97-AF65-F5344CB8AC3E}">
        <p14:creationId xmlns:p14="http://schemas.microsoft.com/office/powerpoint/2010/main" val="452373986"/>
      </p:ext>
    </p:extLst>
  </p:cSld>
  <p:clrMapOvr>
    <a:masterClrMapping/>
  </p:clrMapOvr>
  <p:transition spd="slow">
    <p:cut/>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 name="Rectangle 1">
            <a:extLst>
              <a:ext uri="{FF2B5EF4-FFF2-40B4-BE49-F238E27FC236}">
                <a16:creationId xmlns:a16="http://schemas.microsoft.com/office/drawing/2014/main" id="{11FA3B8C-25EE-6546-A81E-3B7CFBC5D1B0}"/>
              </a:ext>
            </a:extLst>
          </p:cNvPr>
          <p:cNvSpPr/>
          <p:nvPr/>
        </p:nvSpPr>
        <p:spPr>
          <a:xfrm>
            <a:off x="0" y="0"/>
            <a:ext cx="9144000" cy="71906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32" name="Shape 232"/>
          <p:cNvSpPr txBox="1">
            <a:spLocks noGrp="1"/>
          </p:cNvSpPr>
          <p:nvPr>
            <p:ph type="title"/>
          </p:nvPr>
        </p:nvSpPr>
        <p:spPr>
          <a:xfrm>
            <a:off x="347579" y="857101"/>
            <a:ext cx="8448842" cy="4629299"/>
          </a:xfrm>
          <a:prstGeom prst="rect">
            <a:avLst/>
          </a:prstGeom>
          <a:noFill/>
          <a:ln>
            <a:noFill/>
          </a:ln>
        </p:spPr>
        <p:txBody>
          <a:bodyPr vert="horz" lIns="20575" tIns="20575" rIns="20575" bIns="20575" rtlCol="0" anchor="ctr" anchorCtr="0">
            <a:noAutofit/>
          </a:bodyPr>
          <a:lstStyle/>
          <a:p>
            <a:pPr>
              <a:buSzPct val="25000"/>
            </a:pPr>
            <a:r>
              <a:rPr lang="en-GB" sz="4400" b="1" spc="0" dirty="0">
                <a:solidFill>
                  <a:schemeClr val="tx1"/>
                </a:solidFill>
                <a:latin typeface="Helvetica Neue"/>
                <a:ea typeface="Helvetica Neue"/>
                <a:cs typeface="Helvetica Neue"/>
                <a:sym typeface="Helvetica Neue"/>
              </a:rPr>
              <a:t>Lets talk about NO2 Pollution…</a:t>
            </a:r>
          </a:p>
        </p:txBody>
      </p:sp>
      <p:sp>
        <p:nvSpPr>
          <p:cNvPr id="233" name="Shape 233"/>
          <p:cNvSpPr/>
          <p:nvPr/>
        </p:nvSpPr>
        <p:spPr>
          <a:xfrm>
            <a:off x="0" y="6343501"/>
            <a:ext cx="9144000" cy="514499"/>
          </a:xfrm>
          <a:prstGeom prst="rect">
            <a:avLst/>
          </a:prstGeom>
          <a:solidFill>
            <a:srgbClr val="008BCC"/>
          </a:solidFill>
          <a:ln>
            <a:noFill/>
          </a:ln>
        </p:spPr>
        <p:txBody>
          <a:bodyPr lIns="0" tIns="0" rIns="0" bIns="0" anchor="ctr" anchorCtr="0">
            <a:noAutofit/>
          </a:bodyPr>
          <a:lstStyle/>
          <a:p>
            <a:pPr marL="25400" marR="25400" algn="ctr"/>
            <a:endParaRPr sz="3100" i="1">
              <a:latin typeface="Cabin"/>
              <a:ea typeface="Cabin"/>
              <a:cs typeface="Cabin"/>
              <a:sym typeface="Cabin"/>
            </a:endParaRPr>
          </a:p>
        </p:txBody>
      </p:sp>
      <p:pic>
        <p:nvPicPr>
          <p:cNvPr id="4" name="Picture 3">
            <a:extLst>
              <a:ext uri="{FF2B5EF4-FFF2-40B4-BE49-F238E27FC236}">
                <a16:creationId xmlns:a16="http://schemas.microsoft.com/office/drawing/2014/main" id="{6165F262-E169-2144-8CED-C6F1D344FA5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380312" y="6482538"/>
            <a:ext cx="1584041" cy="236424"/>
          </a:xfrm>
          <a:prstGeom prst="rect">
            <a:avLst/>
          </a:prstGeom>
        </p:spPr>
      </p:pic>
      <p:pic>
        <p:nvPicPr>
          <p:cNvPr id="8" name="Picture 7">
            <a:extLst>
              <a:ext uri="{FF2B5EF4-FFF2-40B4-BE49-F238E27FC236}">
                <a16:creationId xmlns:a16="http://schemas.microsoft.com/office/drawing/2014/main" id="{515CFD0E-41D6-084C-8C18-75AFD8435779}"/>
              </a:ext>
            </a:extLst>
          </p:cNvPr>
          <p:cNvPicPr>
            <a:picLocks noChangeAspect="1"/>
          </p:cNvPicPr>
          <p:nvPr/>
        </p:nvPicPr>
        <p:blipFill rotWithShape="1">
          <a:blip r:embed="rId4" cstate="email">
            <a:extLst>
              <a:ext uri="{BEBA8EAE-BF5A-486C-A8C5-ECC9F3942E4B}">
                <a14:imgProps xmlns:a14="http://schemas.microsoft.com/office/drawing/2010/main">
                  <a14:imgLayer r:embed="rId5">
                    <a14:imgEffect>
                      <a14:backgroundRemoval t="9836" b="89959" l="3967" r="95367">
                        <a14:foregroundMark x1="10633" y1="22951" x2="13400" y2="79098"/>
                        <a14:foregroundMark x1="13400" y1="77357" x2="13400" y2="77357"/>
                        <a14:foregroundMark x1="18933" y1="58607" x2="33900" y2="56967"/>
                        <a14:foregroundMark x1="33900" y1="55225" x2="33900" y2="55225"/>
                        <a14:foregroundMark x1="40533" y1="45082" x2="42200" y2="67213"/>
                        <a14:foregroundMark x1="42200" y1="65471" x2="42200" y2="65471"/>
                        <a14:foregroundMark x1="83733" y1="21209" x2="85400" y2="27971"/>
                        <a14:foregroundMark x1="85400" y1="26332" x2="85400" y2="26332"/>
                        <a14:foregroundMark x1="74300" y1="22951" x2="75967" y2="31455"/>
                        <a14:foregroundMark x1="75967" y1="29713" x2="75967" y2="29713"/>
                      </a14:backgroundRemoval>
                    </a14:imgEffect>
                  </a14:imgLayer>
                </a14:imgProps>
              </a:ext>
              <a:ext uri="{28A0092B-C50C-407E-A947-70E740481C1C}">
                <a14:useLocalDpi xmlns:a14="http://schemas.microsoft.com/office/drawing/2010/main"/>
              </a:ext>
            </a:extLst>
          </a:blip>
          <a:srcRect/>
          <a:stretch/>
        </p:blipFill>
        <p:spPr>
          <a:xfrm>
            <a:off x="6444208" y="6464567"/>
            <a:ext cx="936104" cy="304697"/>
          </a:xfrm>
          <a:prstGeom prst="rect">
            <a:avLst/>
          </a:prstGeom>
        </p:spPr>
      </p:pic>
    </p:spTree>
    <p:extLst>
      <p:ext uri="{BB962C8B-B14F-4D97-AF65-F5344CB8AC3E}">
        <p14:creationId xmlns:p14="http://schemas.microsoft.com/office/powerpoint/2010/main" val="1354640580"/>
      </p:ext>
    </p:extLst>
  </p:cSld>
  <p:clrMapOvr>
    <a:masterClrMapping/>
  </p:clrMapOvr>
  <p:transition spd="slow">
    <p:cut/>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Shape 161"/>
          <p:cNvSpPr/>
          <p:nvPr/>
        </p:nvSpPr>
        <p:spPr>
          <a:xfrm>
            <a:off x="0" y="-35515"/>
            <a:ext cx="9144000" cy="6992907"/>
          </a:xfrm>
          <a:prstGeom prst="rect">
            <a:avLst/>
          </a:prstGeom>
          <a:solidFill>
            <a:srgbClr val="008BCC"/>
          </a:solidFill>
          <a:ln>
            <a:noFill/>
          </a:ln>
        </p:spPr>
        <p:txBody>
          <a:bodyPr lIns="0" tIns="0" rIns="0" bIns="0" anchor="ctr" anchorCtr="0">
            <a:noAutofit/>
          </a:bodyPr>
          <a:lstStyle/>
          <a:p>
            <a:pPr marL="25400" marR="25400" algn="ctr"/>
            <a:endParaRPr sz="3100" i="1">
              <a:latin typeface="Cabin"/>
              <a:ea typeface="Cabin"/>
              <a:cs typeface="Cabin"/>
              <a:sym typeface="Cabin"/>
            </a:endParaRPr>
          </a:p>
        </p:txBody>
      </p:sp>
      <p:sp>
        <p:nvSpPr>
          <p:cNvPr id="162" name="Shape 162"/>
          <p:cNvSpPr txBox="1">
            <a:spLocks noGrp="1"/>
          </p:cNvSpPr>
          <p:nvPr>
            <p:ph type="title"/>
          </p:nvPr>
        </p:nvSpPr>
        <p:spPr>
          <a:xfrm>
            <a:off x="515511" y="857251"/>
            <a:ext cx="8227199" cy="4861199"/>
          </a:xfrm>
          <a:prstGeom prst="rect">
            <a:avLst/>
          </a:prstGeom>
          <a:noFill/>
          <a:ln>
            <a:noFill/>
          </a:ln>
        </p:spPr>
        <p:txBody>
          <a:bodyPr vert="horz" lIns="20575" tIns="20575" rIns="20575" bIns="20575" rtlCol="0" anchor="ctr" anchorCtr="0">
            <a:noAutofit/>
          </a:bodyPr>
          <a:lstStyle/>
          <a:p>
            <a:endParaRPr b="1" dirty="0">
              <a:solidFill>
                <a:srgbClr val="FFFFFF"/>
              </a:solidFill>
              <a:latin typeface="Helvetica Neue"/>
              <a:ea typeface="Helvetica Neue"/>
              <a:cs typeface="Helvetica Neue"/>
              <a:sym typeface="Helvetica Neue"/>
            </a:endParaRPr>
          </a:p>
          <a:p>
            <a:pPr>
              <a:buSzPct val="25000"/>
            </a:pPr>
            <a:r>
              <a:rPr lang="en-GB" sz="9600" b="1" spc="0" dirty="0">
                <a:solidFill>
                  <a:srgbClr val="FFFFFF"/>
                </a:solidFill>
                <a:latin typeface="Helvetica Neue"/>
                <a:ea typeface="Helvetica Neue"/>
                <a:cs typeface="Helvetica Neue"/>
                <a:sym typeface="Helvetica Neue"/>
              </a:rPr>
              <a:t>Discovery</a:t>
            </a:r>
          </a:p>
          <a:p>
            <a:endParaRPr dirty="0"/>
          </a:p>
        </p:txBody>
      </p:sp>
    </p:spTree>
    <p:extLst>
      <p:ext uri="{BB962C8B-B14F-4D97-AF65-F5344CB8AC3E}">
        <p14:creationId xmlns:p14="http://schemas.microsoft.com/office/powerpoint/2010/main" val="1501225789"/>
      </p:ext>
    </p:extLst>
  </p:cSld>
  <p:clrMapOvr>
    <a:masterClrMapping/>
  </p:clrMapOvr>
  <p:transition spd="slow">
    <p:cut/>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 name="Rectangle 1">
            <a:extLst>
              <a:ext uri="{FF2B5EF4-FFF2-40B4-BE49-F238E27FC236}">
                <a16:creationId xmlns:a16="http://schemas.microsoft.com/office/drawing/2014/main" id="{11FA3B8C-25EE-6546-A81E-3B7CFBC5D1B0}"/>
              </a:ext>
            </a:extLst>
          </p:cNvPr>
          <p:cNvSpPr/>
          <p:nvPr/>
        </p:nvSpPr>
        <p:spPr>
          <a:xfrm>
            <a:off x="-9800" y="0"/>
            <a:ext cx="9144000" cy="71906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 name="Shape 233"/>
          <p:cNvSpPr/>
          <p:nvPr/>
        </p:nvSpPr>
        <p:spPr>
          <a:xfrm>
            <a:off x="0" y="6343501"/>
            <a:ext cx="9144000" cy="514499"/>
          </a:xfrm>
          <a:prstGeom prst="rect">
            <a:avLst/>
          </a:prstGeom>
          <a:solidFill>
            <a:srgbClr val="008BCC"/>
          </a:solidFill>
          <a:ln>
            <a:noFill/>
          </a:ln>
        </p:spPr>
        <p:txBody>
          <a:bodyPr lIns="0" tIns="0" rIns="0" bIns="0" anchor="ctr" anchorCtr="0">
            <a:noAutofit/>
          </a:bodyPr>
          <a:lstStyle/>
          <a:p>
            <a:pPr marL="25400" marR="25400" algn="ctr"/>
            <a:endParaRPr sz="3100" i="1">
              <a:latin typeface="Cabin"/>
              <a:ea typeface="Cabin"/>
              <a:cs typeface="Cabin"/>
              <a:sym typeface="Cabin"/>
            </a:endParaRPr>
          </a:p>
        </p:txBody>
      </p:sp>
      <p:pic>
        <p:nvPicPr>
          <p:cNvPr id="4" name="Picture 3">
            <a:extLst>
              <a:ext uri="{FF2B5EF4-FFF2-40B4-BE49-F238E27FC236}">
                <a16:creationId xmlns:a16="http://schemas.microsoft.com/office/drawing/2014/main" id="{6165F262-E169-2144-8CED-C6F1D344FA5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380312" y="6482538"/>
            <a:ext cx="1584041" cy="236424"/>
          </a:xfrm>
          <a:prstGeom prst="rect">
            <a:avLst/>
          </a:prstGeom>
        </p:spPr>
      </p:pic>
      <p:pic>
        <p:nvPicPr>
          <p:cNvPr id="7" name="Picture 6">
            <a:extLst>
              <a:ext uri="{FF2B5EF4-FFF2-40B4-BE49-F238E27FC236}">
                <a16:creationId xmlns:a16="http://schemas.microsoft.com/office/drawing/2014/main" id="{92D4ED10-F5CB-5346-AFCD-110A0BD4EAD4}"/>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0" y="1128848"/>
            <a:ext cx="6297606" cy="419840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2" name="Picture 11">
            <a:extLst>
              <a:ext uri="{FF2B5EF4-FFF2-40B4-BE49-F238E27FC236}">
                <a16:creationId xmlns:a16="http://schemas.microsoft.com/office/drawing/2014/main" id="{C717D449-0059-F94B-9881-7704441FD100}"/>
              </a:ext>
            </a:extLst>
          </p:cNvPr>
          <p:cNvPicPr>
            <a:picLocks noChangeAspect="1"/>
          </p:cNvPicPr>
          <p:nvPr/>
        </p:nvPicPr>
        <p:blipFill>
          <a:blip r:embed="rId5">
            <a:extLst>
              <a:ext uri="{BEBA8EAE-BF5A-486C-A8C5-ECC9F3942E4B}">
                <a14:imgProps xmlns:a14="http://schemas.microsoft.com/office/drawing/2010/main">
                  <a14:imgLayer>
                    <a14:imgEffect>
                      <a14:brightnessContrast bright="40000"/>
                    </a14:imgEffect>
                  </a14:imgLayer>
                </a14:imgProps>
              </a:ext>
              <a:ext uri="{28A0092B-C50C-407E-A947-70E740481C1C}">
                <a14:useLocalDpi xmlns:a14="http://schemas.microsoft.com/office/drawing/2010/main"/>
              </a:ext>
            </a:extLst>
          </a:blip>
          <a:stretch>
            <a:fillRect/>
          </a:stretch>
        </p:blipFill>
        <p:spPr>
          <a:xfrm>
            <a:off x="-98951" y="1128848"/>
            <a:ext cx="6378015" cy="419840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6" name="Picture 15">
            <a:extLst>
              <a:ext uri="{FF2B5EF4-FFF2-40B4-BE49-F238E27FC236}">
                <a16:creationId xmlns:a16="http://schemas.microsoft.com/office/drawing/2014/main" id="{601B2259-F8BD-2E4E-8C71-BB661BF0BB29}"/>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98951" y="1097326"/>
            <a:ext cx="6396558" cy="426222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9" name="Picture 18">
            <a:extLst>
              <a:ext uri="{FF2B5EF4-FFF2-40B4-BE49-F238E27FC236}">
                <a16:creationId xmlns:a16="http://schemas.microsoft.com/office/drawing/2014/main" id="{33CC9A16-652D-4D43-9A82-DC9A6B88F48E}"/>
              </a:ext>
            </a:extLst>
          </p:cNvPr>
          <p:cNvPicPr>
            <a:picLocks noChangeAspect="1"/>
          </p:cNvPicPr>
          <p:nvPr/>
        </p:nvPicPr>
        <p:blipFill rotWithShape="1">
          <a:blip r:embed="rId7" cstate="email">
            <a:extLst>
              <a:ext uri="{BEBA8EAE-BF5A-486C-A8C5-ECC9F3942E4B}">
                <a14:imgProps xmlns:a14="http://schemas.microsoft.com/office/drawing/2010/main">
                  <a14:imgLayer r:embed="rId8">
                    <a14:imgEffect>
                      <a14:backgroundRemoval t="9836" b="89959" l="3967" r="95367">
                        <a14:foregroundMark x1="10633" y1="22951" x2="13400" y2="79098"/>
                        <a14:foregroundMark x1="13400" y1="77357" x2="13400" y2="77357"/>
                        <a14:foregroundMark x1="18933" y1="58607" x2="33900" y2="56967"/>
                        <a14:foregroundMark x1="33900" y1="55225" x2="33900" y2="55225"/>
                        <a14:foregroundMark x1="40533" y1="45082" x2="42200" y2="67213"/>
                        <a14:foregroundMark x1="42200" y1="65471" x2="42200" y2="65471"/>
                        <a14:foregroundMark x1="83733" y1="21209" x2="85400" y2="27971"/>
                        <a14:foregroundMark x1="85400" y1="26332" x2="85400" y2="26332"/>
                        <a14:foregroundMark x1="74300" y1="22951" x2="75967" y2="31455"/>
                        <a14:foregroundMark x1="75967" y1="29713" x2="75967" y2="29713"/>
                      </a14:backgroundRemoval>
                    </a14:imgEffect>
                  </a14:imgLayer>
                </a14:imgProps>
              </a:ext>
              <a:ext uri="{28A0092B-C50C-407E-A947-70E740481C1C}">
                <a14:useLocalDpi xmlns:a14="http://schemas.microsoft.com/office/drawing/2010/main"/>
              </a:ext>
            </a:extLst>
          </a:blip>
          <a:srcRect/>
          <a:stretch/>
        </p:blipFill>
        <p:spPr>
          <a:xfrm>
            <a:off x="6444208" y="6464567"/>
            <a:ext cx="936104" cy="304697"/>
          </a:xfrm>
          <a:prstGeom prst="rect">
            <a:avLst/>
          </a:prstGeom>
        </p:spPr>
      </p:pic>
      <p:sp>
        <p:nvSpPr>
          <p:cNvPr id="20" name="Shape 232">
            <a:extLst>
              <a:ext uri="{FF2B5EF4-FFF2-40B4-BE49-F238E27FC236}">
                <a16:creationId xmlns:a16="http://schemas.microsoft.com/office/drawing/2014/main" id="{D12804FD-DD96-C645-8529-919060F4BDD8}"/>
              </a:ext>
            </a:extLst>
          </p:cNvPr>
          <p:cNvSpPr txBox="1">
            <a:spLocks noGrp="1"/>
          </p:cNvSpPr>
          <p:nvPr>
            <p:ph type="title"/>
          </p:nvPr>
        </p:nvSpPr>
        <p:spPr>
          <a:xfrm>
            <a:off x="5004047" y="857101"/>
            <a:ext cx="3792373" cy="1203747"/>
          </a:xfrm>
          <a:prstGeom prst="rect">
            <a:avLst/>
          </a:prstGeom>
          <a:noFill/>
          <a:ln>
            <a:noFill/>
          </a:ln>
        </p:spPr>
        <p:txBody>
          <a:bodyPr vert="horz" lIns="20575" tIns="20575" rIns="20575" bIns="20575" rtlCol="0" anchor="ctr" anchorCtr="0">
            <a:noAutofit/>
          </a:bodyPr>
          <a:lstStyle/>
          <a:p>
            <a:pPr>
              <a:buSzPct val="25000"/>
            </a:pPr>
            <a:r>
              <a:rPr lang="en-GB" sz="4400" b="1" spc="0" dirty="0">
                <a:solidFill>
                  <a:schemeClr val="tx1"/>
                </a:solidFill>
                <a:latin typeface="Helvetica Neue"/>
                <a:ea typeface="Helvetica Neue"/>
                <a:cs typeface="Helvetica Neue"/>
                <a:sym typeface="Helvetica Neue"/>
              </a:rPr>
              <a:t>User Stories</a:t>
            </a:r>
          </a:p>
        </p:txBody>
      </p:sp>
    </p:spTree>
    <p:extLst>
      <p:ext uri="{BB962C8B-B14F-4D97-AF65-F5344CB8AC3E}">
        <p14:creationId xmlns:p14="http://schemas.microsoft.com/office/powerpoint/2010/main" val="2673340897"/>
      </p:ext>
    </p:extLst>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Shape 161"/>
          <p:cNvSpPr/>
          <p:nvPr/>
        </p:nvSpPr>
        <p:spPr>
          <a:xfrm>
            <a:off x="0" y="-171400"/>
            <a:ext cx="9252520" cy="7210956"/>
          </a:xfrm>
          <a:prstGeom prst="rect">
            <a:avLst/>
          </a:prstGeom>
          <a:solidFill>
            <a:srgbClr val="008BCC"/>
          </a:solidFill>
          <a:ln>
            <a:noFill/>
          </a:ln>
        </p:spPr>
        <p:txBody>
          <a:bodyPr lIns="0" tIns="0" rIns="0" bIns="0" anchor="ctr" anchorCtr="0">
            <a:noAutofit/>
          </a:bodyPr>
          <a:lstStyle/>
          <a:p>
            <a:pPr marL="25400" marR="25400" algn="ctr"/>
            <a:endParaRPr sz="3100" i="1">
              <a:latin typeface="Cabin"/>
              <a:ea typeface="Cabin"/>
              <a:cs typeface="Cabin"/>
              <a:sym typeface="Cabin"/>
            </a:endParaRPr>
          </a:p>
        </p:txBody>
      </p:sp>
      <p:grpSp>
        <p:nvGrpSpPr>
          <p:cNvPr id="13" name="Group 12">
            <a:extLst>
              <a:ext uri="{FF2B5EF4-FFF2-40B4-BE49-F238E27FC236}">
                <a16:creationId xmlns:a16="http://schemas.microsoft.com/office/drawing/2014/main" id="{3736572E-16F4-224E-8E07-5D906AF01C2F}"/>
              </a:ext>
            </a:extLst>
          </p:cNvPr>
          <p:cNvGrpSpPr/>
          <p:nvPr/>
        </p:nvGrpSpPr>
        <p:grpSpPr>
          <a:xfrm>
            <a:off x="1992120" y="738355"/>
            <a:ext cx="5327373" cy="5327373"/>
            <a:chOff x="1918252" y="1277156"/>
            <a:chExt cx="5327373" cy="5327373"/>
          </a:xfrm>
          <a:solidFill>
            <a:schemeClr val="accent1">
              <a:lumMod val="20000"/>
              <a:lumOff val="80000"/>
              <a:alpha val="24000"/>
            </a:schemeClr>
          </a:solidFill>
        </p:grpSpPr>
        <p:sp>
          <p:nvSpPr>
            <p:cNvPr id="14" name="Oval 13">
              <a:extLst>
                <a:ext uri="{FF2B5EF4-FFF2-40B4-BE49-F238E27FC236}">
                  <a16:creationId xmlns:a16="http://schemas.microsoft.com/office/drawing/2014/main" id="{367D35E8-B5EB-1144-94A6-DC11DC46D391}"/>
                </a:ext>
              </a:extLst>
            </p:cNvPr>
            <p:cNvSpPr/>
            <p:nvPr/>
          </p:nvSpPr>
          <p:spPr>
            <a:xfrm>
              <a:off x="1918252" y="1277156"/>
              <a:ext cx="5327373" cy="532737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5" name="Picture 14">
              <a:extLst>
                <a:ext uri="{FF2B5EF4-FFF2-40B4-BE49-F238E27FC236}">
                  <a16:creationId xmlns:a16="http://schemas.microsoft.com/office/drawing/2014/main" id="{3E9950FE-4EF0-5D4B-B528-949C4A065BE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695351" y="3064193"/>
              <a:ext cx="1751286" cy="1751286"/>
            </a:xfrm>
            <a:prstGeom prst="ellipse">
              <a:avLst/>
            </a:prstGeom>
            <a:grpFill/>
          </p:spPr>
        </p:pic>
      </p:grpSp>
      <p:sp>
        <p:nvSpPr>
          <p:cNvPr id="2" name="Oval 1">
            <a:extLst>
              <a:ext uri="{FF2B5EF4-FFF2-40B4-BE49-F238E27FC236}">
                <a16:creationId xmlns:a16="http://schemas.microsoft.com/office/drawing/2014/main" id="{5B4ACF55-C307-DC48-8435-005FA256329C}"/>
              </a:ext>
            </a:extLst>
          </p:cNvPr>
          <p:cNvSpPr/>
          <p:nvPr/>
        </p:nvSpPr>
        <p:spPr>
          <a:xfrm>
            <a:off x="1384351" y="1521900"/>
            <a:ext cx="2015999" cy="2016223"/>
          </a:xfrm>
          <a:prstGeom prst="ellipse">
            <a:avLst/>
          </a:prstGeom>
          <a:solidFill>
            <a:schemeClr val="tx1">
              <a:lumMod val="50000"/>
              <a:lumOff val="50000"/>
            </a:schemeClr>
          </a:solidFill>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C06AD2B3-A49A-7C4F-AA23-AAC17338CB2B}"/>
              </a:ext>
            </a:extLst>
          </p:cNvPr>
          <p:cNvSpPr txBox="1"/>
          <p:nvPr/>
        </p:nvSpPr>
        <p:spPr>
          <a:xfrm>
            <a:off x="1603280" y="2370164"/>
            <a:ext cx="1492396" cy="507831"/>
          </a:xfrm>
          <a:prstGeom prst="rect">
            <a:avLst/>
          </a:prstGeom>
        </p:spPr>
        <p:txBody>
          <a:bodyPr wrap="none" lIns="0" tIns="0" rIns="0" bIns="0" rtlCol="0">
            <a:spAutoFit/>
          </a:bodyPr>
          <a:lstStyle/>
          <a:p>
            <a:pPr algn="ctr">
              <a:spcAft>
                <a:spcPts val="600"/>
              </a:spcAft>
            </a:pPr>
            <a:r>
              <a:rPr lang="en-US" sz="1400" b="1" dirty="0">
                <a:solidFill>
                  <a:schemeClr val="bg1"/>
                </a:solidFill>
              </a:rPr>
              <a:t>Most eco-friendly</a:t>
            </a:r>
          </a:p>
          <a:p>
            <a:pPr algn="ctr">
              <a:spcAft>
                <a:spcPts val="600"/>
              </a:spcAft>
            </a:pPr>
            <a:r>
              <a:rPr lang="en-US" sz="1400" b="1" dirty="0">
                <a:solidFill>
                  <a:schemeClr val="bg1"/>
                </a:solidFill>
              </a:rPr>
              <a:t> route</a:t>
            </a:r>
          </a:p>
        </p:txBody>
      </p:sp>
      <p:sp>
        <p:nvSpPr>
          <p:cNvPr id="6" name="Text Placeholder 3">
            <a:extLst>
              <a:ext uri="{FF2B5EF4-FFF2-40B4-BE49-F238E27FC236}">
                <a16:creationId xmlns:a16="http://schemas.microsoft.com/office/drawing/2014/main" id="{3B09CC9B-698F-5847-9BCC-31A0D41B6ACB}"/>
              </a:ext>
            </a:extLst>
          </p:cNvPr>
          <p:cNvSpPr txBox="1">
            <a:spLocks/>
          </p:cNvSpPr>
          <p:nvPr/>
        </p:nvSpPr>
        <p:spPr>
          <a:xfrm>
            <a:off x="960416" y="3552918"/>
            <a:ext cx="2459740" cy="1458912"/>
          </a:xfrm>
          <a:prstGeom prst="rect">
            <a:avLst/>
          </a:prstGeom>
        </p:spPr>
        <p:txBody>
          <a:bodyPr/>
          <a:lstStyle>
            <a:lvl1pPr marL="0" indent="0" algn="l" defTabSz="914400" rtl="0" eaLnBrk="1" latinLnBrk="0" hangingPunct="1">
              <a:spcBef>
                <a:spcPts val="1200"/>
              </a:spcBef>
              <a:buFont typeface="Arial" pitchFamily="34" charset="0"/>
              <a:buNone/>
              <a:defRPr sz="2000" b="0" i="0" kern="1200" baseline="0">
                <a:solidFill>
                  <a:schemeClr val="tx2"/>
                </a:solidFill>
                <a:latin typeface="Arial" pitchFamily="34" charset="0"/>
                <a:ea typeface="+mn-ea"/>
                <a:cs typeface="+mn-cs"/>
              </a:defRPr>
            </a:lvl1pPr>
            <a:lvl2pPr marL="0" indent="0" algn="l" defTabSz="914400" rtl="0" eaLnBrk="1" latinLnBrk="0" hangingPunct="1">
              <a:spcBef>
                <a:spcPts val="600"/>
              </a:spcBef>
              <a:buFontTx/>
              <a:buNone/>
              <a:defRPr sz="1800" kern="1200" baseline="0">
                <a:solidFill>
                  <a:schemeClr val="tx1"/>
                </a:solidFill>
                <a:latin typeface="Arial" pitchFamily="34" charset="0"/>
                <a:ea typeface="+mn-ea"/>
                <a:cs typeface="+mn-cs"/>
              </a:defRPr>
            </a:lvl2pPr>
            <a:lvl3pPr marL="216000" indent="-216000" algn="l" defTabSz="914400" rtl="0" eaLnBrk="1" latinLnBrk="0" hangingPunct="1">
              <a:spcBef>
                <a:spcPts val="600"/>
              </a:spcBef>
              <a:buFont typeface="Arial" pitchFamily="34" charset="0"/>
              <a:buChar char="•"/>
              <a:defRPr sz="1800" kern="1200" baseline="0">
                <a:solidFill>
                  <a:schemeClr val="tx1"/>
                </a:solidFill>
                <a:latin typeface="Arial" pitchFamily="34" charset="0"/>
                <a:ea typeface="+mn-ea"/>
                <a:cs typeface="+mn-cs"/>
              </a:defRPr>
            </a:lvl3pPr>
            <a:lvl4pPr marL="900000" indent="-288000" algn="l" defTabSz="914400" rtl="0" eaLnBrk="1" latinLnBrk="0" hangingPunct="1">
              <a:spcBef>
                <a:spcPts val="600"/>
              </a:spcBef>
              <a:buFont typeface="Arial" pitchFamily="34" charset="0"/>
              <a:buChar char="–"/>
              <a:defRPr sz="1600" kern="1200" baseline="0">
                <a:solidFill>
                  <a:schemeClr val="tx1"/>
                </a:solidFill>
                <a:latin typeface="Arial" pitchFamily="34" charset="0"/>
                <a:ea typeface="+mn-ea"/>
                <a:cs typeface="+mn-cs"/>
              </a:defRPr>
            </a:lvl4pPr>
            <a:lvl5pPr marL="900000" indent="-288000" algn="l" defTabSz="914400" rtl="0" eaLnBrk="1" latinLnBrk="0" hangingPunct="1">
              <a:spcBef>
                <a:spcPct val="20000"/>
              </a:spcBef>
              <a:buFont typeface="+mj-lt"/>
              <a:buAutoNum type="arabicPeriod"/>
              <a:defRPr sz="1600" kern="1200" baseline="0">
                <a:solidFill>
                  <a:schemeClr val="tx1"/>
                </a:solidFill>
                <a:latin typeface="Arial"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400" b="1" dirty="0">
                <a:solidFill>
                  <a:schemeClr val="bg1"/>
                </a:solidFill>
                <a:latin typeface="Helvetica Neue Thin" panose="020B0403020202020204" pitchFamily="34" charset="0"/>
                <a:ea typeface="Helvetica Neue Thin" panose="020B0403020202020204" pitchFamily="34" charset="0"/>
                <a:cs typeface="Helvetica Neue" panose="02000503000000020004" pitchFamily="2" charset="0"/>
              </a:rPr>
              <a:t>Our aim is to provide the most eco friendly route which does not overly increase journey time (i.e. &lt;=10 mins)</a:t>
            </a:r>
          </a:p>
        </p:txBody>
      </p:sp>
      <p:sp>
        <p:nvSpPr>
          <p:cNvPr id="12" name="Oval 11">
            <a:extLst>
              <a:ext uri="{FF2B5EF4-FFF2-40B4-BE49-F238E27FC236}">
                <a16:creationId xmlns:a16="http://schemas.microsoft.com/office/drawing/2014/main" id="{B5EC78BE-9322-064E-B452-D1E6AB3B534A}"/>
              </a:ext>
            </a:extLst>
          </p:cNvPr>
          <p:cNvSpPr/>
          <p:nvPr/>
        </p:nvSpPr>
        <p:spPr>
          <a:xfrm>
            <a:off x="3615295" y="4766950"/>
            <a:ext cx="2015999" cy="2016223"/>
          </a:xfrm>
          <a:prstGeom prst="ellipse">
            <a:avLst/>
          </a:prstGeom>
          <a:solidFill>
            <a:schemeClr val="tx1">
              <a:lumMod val="50000"/>
              <a:lumOff val="50000"/>
            </a:schemeClr>
          </a:solidFill>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84DDDD3A-4DBF-4840-9533-507E13DC0ECB}"/>
              </a:ext>
            </a:extLst>
          </p:cNvPr>
          <p:cNvSpPr txBox="1"/>
          <p:nvPr/>
        </p:nvSpPr>
        <p:spPr>
          <a:xfrm>
            <a:off x="3841376" y="5565019"/>
            <a:ext cx="1466748" cy="507831"/>
          </a:xfrm>
          <a:prstGeom prst="rect">
            <a:avLst/>
          </a:prstGeom>
        </p:spPr>
        <p:txBody>
          <a:bodyPr wrap="none" lIns="0" tIns="0" rIns="0" bIns="0" rtlCol="0">
            <a:spAutoFit/>
          </a:bodyPr>
          <a:lstStyle/>
          <a:p>
            <a:pPr algn="ctr">
              <a:spcAft>
                <a:spcPts val="600"/>
              </a:spcAft>
            </a:pPr>
            <a:r>
              <a:rPr lang="en-US" sz="1400" b="1" dirty="0">
                <a:solidFill>
                  <a:schemeClr val="bg1"/>
                </a:solidFill>
              </a:rPr>
              <a:t>Collate data from</a:t>
            </a:r>
          </a:p>
          <a:p>
            <a:pPr algn="ctr">
              <a:spcAft>
                <a:spcPts val="600"/>
              </a:spcAft>
            </a:pPr>
            <a:r>
              <a:rPr lang="en-US" sz="1400" b="1" dirty="0">
                <a:solidFill>
                  <a:schemeClr val="bg1"/>
                </a:solidFill>
              </a:rPr>
              <a:t> the eco routes</a:t>
            </a:r>
            <a:endParaRPr lang="en-US" sz="1200" b="1" dirty="0">
              <a:solidFill>
                <a:schemeClr val="bg1"/>
              </a:solidFill>
            </a:endParaRPr>
          </a:p>
        </p:txBody>
      </p:sp>
      <p:sp>
        <p:nvSpPr>
          <p:cNvPr id="11" name="Oval 10">
            <a:extLst>
              <a:ext uri="{FF2B5EF4-FFF2-40B4-BE49-F238E27FC236}">
                <a16:creationId xmlns:a16="http://schemas.microsoft.com/office/drawing/2014/main" id="{A3007742-C8D9-BA43-984B-C487ECD56690}"/>
              </a:ext>
            </a:extLst>
          </p:cNvPr>
          <p:cNvSpPr/>
          <p:nvPr/>
        </p:nvSpPr>
        <p:spPr>
          <a:xfrm>
            <a:off x="5922974" y="1615969"/>
            <a:ext cx="2015999" cy="2016223"/>
          </a:xfrm>
          <a:prstGeom prst="ellipse">
            <a:avLst/>
          </a:prstGeom>
          <a:solidFill>
            <a:schemeClr val="tx1">
              <a:lumMod val="50000"/>
              <a:lumOff val="50000"/>
            </a:schemeClr>
          </a:solidFill>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6A331743-52DB-794B-96E4-CF971414997A}"/>
              </a:ext>
            </a:extLst>
          </p:cNvPr>
          <p:cNvSpPr txBox="1"/>
          <p:nvPr/>
        </p:nvSpPr>
        <p:spPr>
          <a:xfrm>
            <a:off x="6493353" y="2370164"/>
            <a:ext cx="875240" cy="507831"/>
          </a:xfrm>
          <a:prstGeom prst="rect">
            <a:avLst/>
          </a:prstGeom>
        </p:spPr>
        <p:txBody>
          <a:bodyPr wrap="none" lIns="0" tIns="0" rIns="0" bIns="0" rtlCol="0">
            <a:spAutoFit/>
          </a:bodyPr>
          <a:lstStyle/>
          <a:p>
            <a:pPr algn="ctr">
              <a:spcAft>
                <a:spcPts val="600"/>
              </a:spcAft>
            </a:pPr>
            <a:r>
              <a:rPr lang="en-US" sz="1400" b="1" dirty="0">
                <a:solidFill>
                  <a:schemeClr val="bg1"/>
                </a:solidFill>
              </a:rPr>
              <a:t>Pollution </a:t>
            </a:r>
          </a:p>
          <a:p>
            <a:pPr algn="ctr">
              <a:spcAft>
                <a:spcPts val="600"/>
              </a:spcAft>
            </a:pPr>
            <a:r>
              <a:rPr lang="en-US" sz="1400" b="1" dirty="0">
                <a:solidFill>
                  <a:schemeClr val="bg1"/>
                </a:solidFill>
              </a:rPr>
              <a:t>calculator </a:t>
            </a:r>
          </a:p>
        </p:txBody>
      </p:sp>
      <p:sp>
        <p:nvSpPr>
          <p:cNvPr id="4" name="Text Placeholder 5">
            <a:extLst>
              <a:ext uri="{FF2B5EF4-FFF2-40B4-BE49-F238E27FC236}">
                <a16:creationId xmlns:a16="http://schemas.microsoft.com/office/drawing/2014/main" id="{13B6D322-D051-1442-B30B-E92E62511169}"/>
              </a:ext>
            </a:extLst>
          </p:cNvPr>
          <p:cNvSpPr txBox="1">
            <a:spLocks/>
          </p:cNvSpPr>
          <p:nvPr/>
        </p:nvSpPr>
        <p:spPr>
          <a:xfrm>
            <a:off x="6068030" y="3552918"/>
            <a:ext cx="2744788" cy="1886675"/>
          </a:xfrm>
          <a:prstGeom prst="rect">
            <a:avLst/>
          </a:prstGeom>
        </p:spPr>
        <p:txBody>
          <a:bodyPr/>
          <a:lstStyle>
            <a:lvl1pPr marL="0" indent="0" algn="l" defTabSz="914400" rtl="0" eaLnBrk="1" latinLnBrk="0" hangingPunct="1">
              <a:spcBef>
                <a:spcPts val="1200"/>
              </a:spcBef>
              <a:buFont typeface="Arial" pitchFamily="34" charset="0"/>
              <a:buNone/>
              <a:defRPr sz="2000" b="0" i="0" kern="1200" baseline="0">
                <a:solidFill>
                  <a:schemeClr val="tx2"/>
                </a:solidFill>
                <a:latin typeface="Arial" pitchFamily="34" charset="0"/>
                <a:ea typeface="+mn-ea"/>
                <a:cs typeface="+mn-cs"/>
              </a:defRPr>
            </a:lvl1pPr>
            <a:lvl2pPr marL="0" indent="0" algn="l" defTabSz="914400" rtl="0" eaLnBrk="1" latinLnBrk="0" hangingPunct="1">
              <a:spcBef>
                <a:spcPts val="600"/>
              </a:spcBef>
              <a:buFontTx/>
              <a:buNone/>
              <a:defRPr sz="1800" kern="1200" baseline="0">
                <a:solidFill>
                  <a:schemeClr val="tx1"/>
                </a:solidFill>
                <a:latin typeface="Arial" pitchFamily="34" charset="0"/>
                <a:ea typeface="+mn-ea"/>
                <a:cs typeface="+mn-cs"/>
              </a:defRPr>
            </a:lvl2pPr>
            <a:lvl3pPr marL="216000" indent="-216000" algn="l" defTabSz="914400" rtl="0" eaLnBrk="1" latinLnBrk="0" hangingPunct="1">
              <a:spcBef>
                <a:spcPts val="600"/>
              </a:spcBef>
              <a:buFont typeface="Arial" pitchFamily="34" charset="0"/>
              <a:buChar char="•"/>
              <a:defRPr sz="1800" kern="1200" baseline="0">
                <a:solidFill>
                  <a:schemeClr val="tx1"/>
                </a:solidFill>
                <a:latin typeface="Arial" pitchFamily="34" charset="0"/>
                <a:ea typeface="+mn-ea"/>
                <a:cs typeface="+mn-cs"/>
              </a:defRPr>
            </a:lvl3pPr>
            <a:lvl4pPr marL="900000" indent="-288000" algn="l" defTabSz="914400" rtl="0" eaLnBrk="1" latinLnBrk="0" hangingPunct="1">
              <a:spcBef>
                <a:spcPts val="600"/>
              </a:spcBef>
              <a:buFont typeface="Arial" pitchFamily="34" charset="0"/>
              <a:buChar char="–"/>
              <a:defRPr sz="1600" kern="1200" baseline="0">
                <a:solidFill>
                  <a:schemeClr val="tx1"/>
                </a:solidFill>
                <a:latin typeface="Arial" pitchFamily="34" charset="0"/>
                <a:ea typeface="+mn-ea"/>
                <a:cs typeface="+mn-cs"/>
              </a:defRPr>
            </a:lvl4pPr>
            <a:lvl5pPr marL="900000" indent="-288000" algn="l" defTabSz="914400" rtl="0" eaLnBrk="1" latinLnBrk="0" hangingPunct="1">
              <a:spcBef>
                <a:spcPct val="20000"/>
              </a:spcBef>
              <a:buFont typeface="+mj-lt"/>
              <a:buAutoNum type="arabicPeriod"/>
              <a:defRPr sz="1600" kern="1200" baseline="0">
                <a:solidFill>
                  <a:schemeClr val="tx1"/>
                </a:solidFill>
                <a:latin typeface="Arial"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400" b="1" dirty="0">
                <a:solidFill>
                  <a:schemeClr val="bg1"/>
                </a:solidFill>
                <a:latin typeface="Helvetica Neue Thin" panose="020B0403020202020204" pitchFamily="34" charset="0"/>
                <a:ea typeface="Helvetica Neue Thin" panose="020B0403020202020204" pitchFamily="34" charset="0"/>
              </a:rPr>
              <a:t>Using the data collected from the eco-routes chosen we aim to;</a:t>
            </a:r>
          </a:p>
          <a:p>
            <a:r>
              <a:rPr lang="en-US" sz="1400" b="1" dirty="0">
                <a:solidFill>
                  <a:schemeClr val="bg1"/>
                </a:solidFill>
                <a:latin typeface="Helvetica Neue Thin" panose="020B0403020202020204" pitchFamily="34" charset="0"/>
                <a:ea typeface="Helvetica Neue Thin" panose="020B0403020202020204" pitchFamily="34" charset="0"/>
              </a:rPr>
              <a:t>- Provide informative feedback to users on their pollution stats etc.</a:t>
            </a:r>
          </a:p>
          <a:p>
            <a:r>
              <a:rPr lang="en-US" sz="1400" b="1" dirty="0">
                <a:solidFill>
                  <a:schemeClr val="bg1"/>
                </a:solidFill>
                <a:latin typeface="Helvetica Neue Thin" panose="020B0403020202020204" pitchFamily="34" charset="0"/>
                <a:ea typeface="Helvetica Neue Thin" panose="020B0403020202020204" pitchFamily="34" charset="0"/>
              </a:rPr>
              <a:t>- “Hive” tracking </a:t>
            </a:r>
          </a:p>
          <a:p>
            <a:r>
              <a:rPr lang="en-US" sz="1400" b="1" dirty="0">
                <a:solidFill>
                  <a:schemeClr val="bg1"/>
                </a:solidFill>
                <a:latin typeface="Helvetica Neue Thin" panose="020B0403020202020204" pitchFamily="34" charset="0"/>
                <a:ea typeface="Helvetica Neue Thin" panose="020B0403020202020204" pitchFamily="34" charset="0"/>
              </a:rPr>
              <a:t>- JACQU database</a:t>
            </a:r>
          </a:p>
        </p:txBody>
      </p:sp>
      <p:sp>
        <p:nvSpPr>
          <p:cNvPr id="162" name="Shape 162"/>
          <p:cNvSpPr txBox="1">
            <a:spLocks noGrp="1"/>
          </p:cNvSpPr>
          <p:nvPr>
            <p:ph type="title"/>
          </p:nvPr>
        </p:nvSpPr>
        <p:spPr>
          <a:xfrm>
            <a:off x="5807" y="-27384"/>
            <a:ext cx="8227199" cy="1275605"/>
          </a:xfrm>
          <a:prstGeom prst="rect">
            <a:avLst/>
          </a:prstGeom>
          <a:noFill/>
          <a:ln>
            <a:noFill/>
          </a:ln>
        </p:spPr>
        <p:txBody>
          <a:bodyPr vert="horz" lIns="20575" tIns="20575" rIns="20575" bIns="20575" rtlCol="0" anchor="ctr" anchorCtr="0">
            <a:noAutofit/>
          </a:bodyPr>
          <a:lstStyle/>
          <a:p>
            <a:endParaRPr b="1" dirty="0">
              <a:solidFill>
                <a:srgbClr val="FFFFFF"/>
              </a:solidFill>
              <a:latin typeface="Helvetica Neue"/>
              <a:ea typeface="Helvetica Neue"/>
              <a:cs typeface="Helvetica Neue"/>
              <a:sym typeface="Helvetica Neue"/>
            </a:endParaRPr>
          </a:p>
          <a:p>
            <a:pPr>
              <a:buSzPct val="25000"/>
            </a:pPr>
            <a:r>
              <a:rPr lang="en-GB" sz="8000" b="1" spc="0" dirty="0">
                <a:solidFill>
                  <a:srgbClr val="FFFFFF"/>
                </a:solidFill>
                <a:latin typeface="Helvetica Neue"/>
                <a:ea typeface="Helvetica Neue"/>
                <a:cs typeface="Helvetica Neue"/>
                <a:sym typeface="Helvetica Neue"/>
              </a:rPr>
              <a:t>Concept</a:t>
            </a:r>
          </a:p>
          <a:p>
            <a:endParaRPr dirty="0"/>
          </a:p>
        </p:txBody>
      </p:sp>
      <p:sp>
        <p:nvSpPr>
          <p:cNvPr id="8" name="Text Placeholder 4">
            <a:extLst>
              <a:ext uri="{FF2B5EF4-FFF2-40B4-BE49-F238E27FC236}">
                <a16:creationId xmlns:a16="http://schemas.microsoft.com/office/drawing/2014/main" id="{86ADA993-2FA3-4C47-8D4B-5E67EEF4426F}"/>
              </a:ext>
            </a:extLst>
          </p:cNvPr>
          <p:cNvSpPr txBox="1">
            <a:spLocks/>
          </p:cNvSpPr>
          <p:nvPr/>
        </p:nvSpPr>
        <p:spPr>
          <a:xfrm>
            <a:off x="1024431" y="5423461"/>
            <a:ext cx="2744788" cy="1458912"/>
          </a:xfrm>
          <a:prstGeom prst="rect">
            <a:avLst/>
          </a:prstGeom>
        </p:spPr>
        <p:txBody>
          <a:bodyPr/>
          <a:lstStyle>
            <a:lvl1pPr marL="0" indent="0" algn="l" defTabSz="914400" rtl="0" eaLnBrk="1" latinLnBrk="0" hangingPunct="1">
              <a:spcBef>
                <a:spcPts val="1200"/>
              </a:spcBef>
              <a:buFont typeface="Arial" pitchFamily="34" charset="0"/>
              <a:buNone/>
              <a:defRPr sz="2000" b="0" i="0" kern="1200" baseline="0">
                <a:solidFill>
                  <a:schemeClr val="tx2"/>
                </a:solidFill>
                <a:latin typeface="Arial" pitchFamily="34" charset="0"/>
                <a:ea typeface="+mn-ea"/>
                <a:cs typeface="+mn-cs"/>
              </a:defRPr>
            </a:lvl1pPr>
            <a:lvl2pPr marL="0" indent="0" algn="l" defTabSz="914400" rtl="0" eaLnBrk="1" latinLnBrk="0" hangingPunct="1">
              <a:spcBef>
                <a:spcPts val="600"/>
              </a:spcBef>
              <a:buFontTx/>
              <a:buNone/>
              <a:defRPr sz="1800" kern="1200" baseline="0">
                <a:solidFill>
                  <a:schemeClr val="tx1"/>
                </a:solidFill>
                <a:latin typeface="Arial" pitchFamily="34" charset="0"/>
                <a:ea typeface="+mn-ea"/>
                <a:cs typeface="+mn-cs"/>
              </a:defRPr>
            </a:lvl2pPr>
            <a:lvl3pPr marL="216000" indent="-216000" algn="l" defTabSz="914400" rtl="0" eaLnBrk="1" latinLnBrk="0" hangingPunct="1">
              <a:spcBef>
                <a:spcPts val="600"/>
              </a:spcBef>
              <a:buFont typeface="Arial" pitchFamily="34" charset="0"/>
              <a:buChar char="•"/>
              <a:defRPr sz="1800" kern="1200" baseline="0">
                <a:solidFill>
                  <a:schemeClr val="tx1"/>
                </a:solidFill>
                <a:latin typeface="Arial" pitchFamily="34" charset="0"/>
                <a:ea typeface="+mn-ea"/>
                <a:cs typeface="+mn-cs"/>
              </a:defRPr>
            </a:lvl3pPr>
            <a:lvl4pPr marL="900000" indent="-288000" algn="l" defTabSz="914400" rtl="0" eaLnBrk="1" latinLnBrk="0" hangingPunct="1">
              <a:spcBef>
                <a:spcPts val="600"/>
              </a:spcBef>
              <a:buFont typeface="Arial" pitchFamily="34" charset="0"/>
              <a:buChar char="–"/>
              <a:defRPr sz="1600" kern="1200" baseline="0">
                <a:solidFill>
                  <a:schemeClr val="tx1"/>
                </a:solidFill>
                <a:latin typeface="Arial" pitchFamily="34" charset="0"/>
                <a:ea typeface="+mn-ea"/>
                <a:cs typeface="+mn-cs"/>
              </a:defRPr>
            </a:lvl4pPr>
            <a:lvl5pPr marL="900000" indent="-288000" algn="l" defTabSz="914400" rtl="0" eaLnBrk="1" latinLnBrk="0" hangingPunct="1">
              <a:spcBef>
                <a:spcPct val="20000"/>
              </a:spcBef>
              <a:buFont typeface="+mj-lt"/>
              <a:buAutoNum type="arabicPeriod"/>
              <a:defRPr sz="1600" kern="1200" baseline="0">
                <a:solidFill>
                  <a:schemeClr val="tx1"/>
                </a:solidFill>
                <a:latin typeface="Arial"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400" b="1" dirty="0">
                <a:solidFill>
                  <a:schemeClr val="bg1"/>
                </a:solidFill>
                <a:latin typeface="Helvetica Neue Thin" panose="020B0403020202020204" pitchFamily="34" charset="0"/>
                <a:ea typeface="Helvetica Neue Thin" panose="020B0403020202020204" pitchFamily="34" charset="0"/>
              </a:rPr>
              <a:t>Estimate the level of pollution that the route will produce in comparison to other route options</a:t>
            </a:r>
          </a:p>
          <a:p>
            <a:r>
              <a:rPr lang="en-US" sz="1400" b="1" dirty="0">
                <a:solidFill>
                  <a:schemeClr val="bg1"/>
                </a:solidFill>
                <a:latin typeface="Helvetica Neue Thin" panose="020B0403020202020204" pitchFamily="34" charset="0"/>
                <a:ea typeface="Helvetica Neue Thin" panose="020B0403020202020204" pitchFamily="34" charset="0"/>
              </a:rPr>
              <a:t>(using data from sensors/DVLA database)</a:t>
            </a:r>
          </a:p>
        </p:txBody>
      </p:sp>
      <p:pic>
        <p:nvPicPr>
          <p:cNvPr id="10" name="Picture 9">
            <a:extLst>
              <a:ext uri="{FF2B5EF4-FFF2-40B4-BE49-F238E27FC236}">
                <a16:creationId xmlns:a16="http://schemas.microsoft.com/office/drawing/2014/main" id="{F6CA15FD-B2B9-DE45-B171-8C707FBD5BEC}"/>
              </a:ext>
            </a:extLst>
          </p:cNvPr>
          <p:cNvPicPr>
            <a:picLocks/>
          </p:cNvPicPr>
          <p:nvPr/>
        </p:nvPicPr>
        <p:blipFill rotWithShape="1">
          <a:blip r:embed="rId4" cstate="email">
            <a:extLst>
              <a:ext uri="{BEBA8EAE-BF5A-486C-A8C5-ECC9F3942E4B}">
                <a14:imgProps xmlns:a14="http://schemas.microsoft.com/office/drawing/2010/main">
                  <a14:imgLayer r:embed="rId5">
                    <a14:imgEffect>
                      <a14:artisticPencilGrayscale pencilSize="14"/>
                    </a14:imgEffect>
                  </a14:imgLayer>
                </a14:imgProps>
              </a:ext>
              <a:ext uri="{28A0092B-C50C-407E-A947-70E740481C1C}">
                <a14:useLocalDpi xmlns:a14="http://schemas.microsoft.com/office/drawing/2010/main"/>
              </a:ext>
            </a:extLst>
          </a:blip>
          <a:srcRect b="-452"/>
          <a:stretch/>
        </p:blipFill>
        <p:spPr>
          <a:xfrm>
            <a:off x="3772438" y="2534867"/>
            <a:ext cx="1798254" cy="1800000"/>
          </a:xfrm>
          <a:prstGeom prst="ellipse">
            <a:avLst/>
          </a:prstGeom>
        </p:spPr>
      </p:pic>
    </p:spTree>
    <p:extLst>
      <p:ext uri="{BB962C8B-B14F-4D97-AF65-F5344CB8AC3E}">
        <p14:creationId xmlns:p14="http://schemas.microsoft.com/office/powerpoint/2010/main" val="2949907479"/>
      </p:ext>
    </p:extLst>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1"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1"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grpId="1"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par>
                                <p:cTn id="14" presetID="0" presetClass="path" presetSubtype="0" accel="50000" decel="50000" fill="hold" grpId="0" nodeType="withEffect">
                                  <p:stCondLst>
                                    <p:cond delay="0"/>
                                  </p:stCondLst>
                                  <p:childTnLst>
                                    <p:animMotion origin="layout" path="M 0.25417 0.13472 L -1.94444E-6 -1.48148E-6 " pathEditMode="relative" rAng="0" ptsTypes="AA">
                                      <p:cBhvr>
                                        <p:cTn id="15" dur="2000" fill="hold"/>
                                        <p:tgtEl>
                                          <p:spTgt spid="2"/>
                                        </p:tgtEl>
                                        <p:attrNameLst>
                                          <p:attrName>ppt_x</p:attrName>
                                          <p:attrName>ppt_y</p:attrName>
                                        </p:attrNameLst>
                                      </p:cBhvr>
                                      <p:rCtr x="-12708" y="-6736"/>
                                    </p:animMotion>
                                  </p:childTnLst>
                                </p:cTn>
                              </p:par>
                              <p:par>
                                <p:cTn id="16" presetID="0" presetClass="path" presetSubtype="0" accel="50000" decel="50000" fill="hold" grpId="0" nodeType="withEffect">
                                  <p:stCondLst>
                                    <p:cond delay="0"/>
                                  </p:stCondLst>
                                  <p:childTnLst>
                                    <p:animMotion origin="layout" path="M 0.0125 -0.34213 L 0.00225 0.0044 " pathEditMode="relative" ptsTypes="AA">
                                      <p:cBhvr>
                                        <p:cTn id="17" dur="2000" fill="hold"/>
                                        <p:tgtEl>
                                          <p:spTgt spid="12"/>
                                        </p:tgtEl>
                                        <p:attrNameLst>
                                          <p:attrName>ppt_x</p:attrName>
                                          <p:attrName>ppt_y</p:attrName>
                                        </p:attrNameLst>
                                      </p:cBhvr>
                                    </p:animMotion>
                                  </p:childTnLst>
                                </p:cTn>
                              </p:par>
                              <p:par>
                                <p:cTn id="18" presetID="0" presetClass="path" presetSubtype="0" accel="50000" decel="50000" fill="hold" grpId="0" nodeType="withEffect">
                                  <p:stCondLst>
                                    <p:cond delay="0"/>
                                  </p:stCondLst>
                                  <p:childTnLst>
                                    <p:animMotion origin="layout" path="M -0.25018 0.12106 L 4.16667E-6 -1.11111E-6 " pathEditMode="relative" rAng="0" ptsTypes="AA">
                                      <p:cBhvr>
                                        <p:cTn id="19" dur="2000" fill="hold"/>
                                        <p:tgtEl>
                                          <p:spTgt spid="11"/>
                                        </p:tgtEl>
                                        <p:attrNameLst>
                                          <p:attrName>ppt_x</p:attrName>
                                          <p:attrName>ppt_y</p:attrName>
                                        </p:attrNameLst>
                                      </p:cBhvr>
                                      <p:rCtr x="12604" y="-5880"/>
                                    </p:animMotion>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500"/>
                                        <p:tgtEl>
                                          <p:spTgt spid="7"/>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500"/>
                                        <p:tgtEl>
                                          <p:spTgt spid="9"/>
                                        </p:tgtEl>
                                      </p:cBhvr>
                                    </p:animEffect>
                                  </p:childTnLst>
                                </p:cTn>
                              </p:par>
                            </p:childTnLst>
                          </p:cTn>
                        </p:par>
                        <p:par>
                          <p:cTn id="30" fill="hold">
                            <p:stCondLst>
                              <p:cond delay="2500"/>
                            </p:stCondLst>
                            <p:childTnLst>
                              <p:par>
                                <p:cTn id="31" presetID="47" presetClass="entr" presetSubtype="0" fill="hold" grpId="0" nodeType="afterEffect">
                                  <p:stCondLst>
                                    <p:cond delay="0"/>
                                  </p:stCondLst>
                                  <p:childTnLst>
                                    <p:set>
                                      <p:cBhvr>
                                        <p:cTn id="32" dur="1" fill="hold">
                                          <p:stCondLst>
                                            <p:cond delay="0"/>
                                          </p:stCondLst>
                                        </p:cTn>
                                        <p:tgtEl>
                                          <p:spTgt spid="6"/>
                                        </p:tgtEl>
                                        <p:attrNameLst>
                                          <p:attrName>style.visibility</p:attrName>
                                        </p:attrNameLst>
                                      </p:cBhvr>
                                      <p:to>
                                        <p:strVal val="visible"/>
                                      </p:to>
                                    </p:set>
                                    <p:animEffect transition="in" filter="fade">
                                      <p:cBhvr>
                                        <p:cTn id="33" dur="1000"/>
                                        <p:tgtEl>
                                          <p:spTgt spid="6"/>
                                        </p:tgtEl>
                                      </p:cBhvr>
                                    </p:animEffect>
                                    <p:anim calcmode="lin" valueType="num">
                                      <p:cBhvr>
                                        <p:cTn id="34" dur="1000" fill="hold"/>
                                        <p:tgtEl>
                                          <p:spTgt spid="6"/>
                                        </p:tgtEl>
                                        <p:attrNameLst>
                                          <p:attrName>ppt_x</p:attrName>
                                        </p:attrNameLst>
                                      </p:cBhvr>
                                      <p:tavLst>
                                        <p:tav tm="0">
                                          <p:val>
                                            <p:strVal val="#ppt_x"/>
                                          </p:val>
                                        </p:tav>
                                        <p:tav tm="100000">
                                          <p:val>
                                            <p:strVal val="#ppt_x"/>
                                          </p:val>
                                        </p:tav>
                                      </p:tavLst>
                                    </p:anim>
                                    <p:anim calcmode="lin" valueType="num">
                                      <p:cBhvr>
                                        <p:cTn id="35" dur="1000" fill="hold"/>
                                        <p:tgtEl>
                                          <p:spTgt spid="6"/>
                                        </p:tgtEl>
                                        <p:attrNameLst>
                                          <p:attrName>ppt_y</p:attrName>
                                        </p:attrNameLst>
                                      </p:cBhvr>
                                      <p:tavLst>
                                        <p:tav tm="0">
                                          <p:val>
                                            <p:strVal val="#ppt_y-.1"/>
                                          </p:val>
                                        </p:tav>
                                        <p:tav tm="100000">
                                          <p:val>
                                            <p:strVal val="#ppt_y"/>
                                          </p:val>
                                        </p:tav>
                                      </p:tavLst>
                                    </p:anim>
                                  </p:childTnLst>
                                </p:cTn>
                              </p:par>
                              <p:par>
                                <p:cTn id="36" presetID="47" presetClass="entr" presetSubtype="0" fill="hold" grpId="0" nodeType="withEffect">
                                  <p:stCondLst>
                                    <p:cond delay="0"/>
                                  </p:stCondLst>
                                  <p:childTnLst>
                                    <p:set>
                                      <p:cBhvr>
                                        <p:cTn id="37" dur="1" fill="hold">
                                          <p:stCondLst>
                                            <p:cond delay="0"/>
                                          </p:stCondLst>
                                        </p:cTn>
                                        <p:tgtEl>
                                          <p:spTgt spid="4"/>
                                        </p:tgtEl>
                                        <p:attrNameLst>
                                          <p:attrName>style.visibility</p:attrName>
                                        </p:attrNameLst>
                                      </p:cBhvr>
                                      <p:to>
                                        <p:strVal val="visible"/>
                                      </p:to>
                                    </p:set>
                                    <p:animEffect transition="in" filter="fade">
                                      <p:cBhvr>
                                        <p:cTn id="38" dur="1000"/>
                                        <p:tgtEl>
                                          <p:spTgt spid="4"/>
                                        </p:tgtEl>
                                      </p:cBhvr>
                                    </p:animEffect>
                                    <p:anim calcmode="lin" valueType="num">
                                      <p:cBhvr>
                                        <p:cTn id="39" dur="1000" fill="hold"/>
                                        <p:tgtEl>
                                          <p:spTgt spid="4"/>
                                        </p:tgtEl>
                                        <p:attrNameLst>
                                          <p:attrName>ppt_x</p:attrName>
                                        </p:attrNameLst>
                                      </p:cBhvr>
                                      <p:tavLst>
                                        <p:tav tm="0">
                                          <p:val>
                                            <p:strVal val="#ppt_x"/>
                                          </p:val>
                                        </p:tav>
                                        <p:tav tm="100000">
                                          <p:val>
                                            <p:strVal val="#ppt_x"/>
                                          </p:val>
                                        </p:tav>
                                      </p:tavLst>
                                    </p:anim>
                                    <p:anim calcmode="lin" valueType="num">
                                      <p:cBhvr>
                                        <p:cTn id="40" dur="1000" fill="hold"/>
                                        <p:tgtEl>
                                          <p:spTgt spid="4"/>
                                        </p:tgtEl>
                                        <p:attrNameLst>
                                          <p:attrName>ppt_y</p:attrName>
                                        </p:attrNameLst>
                                      </p:cBhvr>
                                      <p:tavLst>
                                        <p:tav tm="0">
                                          <p:val>
                                            <p:strVal val="#ppt_y-.1"/>
                                          </p:val>
                                        </p:tav>
                                        <p:tav tm="100000">
                                          <p:val>
                                            <p:strVal val="#ppt_y"/>
                                          </p:val>
                                        </p:tav>
                                      </p:tavLst>
                                    </p:anim>
                                  </p:childTnLst>
                                </p:cTn>
                              </p:par>
                              <p:par>
                                <p:cTn id="41" presetID="47" presetClass="entr" presetSubtype="0" fill="hold" grpId="0" nodeType="withEffect">
                                  <p:stCondLst>
                                    <p:cond delay="0"/>
                                  </p:stCondLst>
                                  <p:childTnLst>
                                    <p:set>
                                      <p:cBhvr>
                                        <p:cTn id="42" dur="1" fill="hold">
                                          <p:stCondLst>
                                            <p:cond delay="0"/>
                                          </p:stCondLst>
                                        </p:cTn>
                                        <p:tgtEl>
                                          <p:spTgt spid="8"/>
                                        </p:tgtEl>
                                        <p:attrNameLst>
                                          <p:attrName>style.visibility</p:attrName>
                                        </p:attrNameLst>
                                      </p:cBhvr>
                                      <p:to>
                                        <p:strVal val="visible"/>
                                      </p:to>
                                    </p:set>
                                    <p:animEffect transition="in" filter="fade">
                                      <p:cBhvr>
                                        <p:cTn id="43" dur="1000"/>
                                        <p:tgtEl>
                                          <p:spTgt spid="8"/>
                                        </p:tgtEl>
                                      </p:cBhvr>
                                    </p:animEffect>
                                    <p:anim calcmode="lin" valueType="num">
                                      <p:cBhvr>
                                        <p:cTn id="44" dur="1000" fill="hold"/>
                                        <p:tgtEl>
                                          <p:spTgt spid="8"/>
                                        </p:tgtEl>
                                        <p:attrNameLst>
                                          <p:attrName>ppt_x</p:attrName>
                                        </p:attrNameLst>
                                      </p:cBhvr>
                                      <p:tavLst>
                                        <p:tav tm="0">
                                          <p:val>
                                            <p:strVal val="#ppt_x"/>
                                          </p:val>
                                        </p:tav>
                                        <p:tav tm="100000">
                                          <p:val>
                                            <p:strVal val="#ppt_x"/>
                                          </p:val>
                                        </p:tav>
                                      </p:tavLst>
                                    </p:anim>
                                    <p:anim calcmode="lin" valueType="num">
                                      <p:cBhvr>
                                        <p:cTn id="45"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5" grpId="0"/>
      <p:bldP spid="6" grpId="0"/>
      <p:bldP spid="12" grpId="0" animBg="1"/>
      <p:bldP spid="12" grpId="1" animBg="1"/>
      <p:bldP spid="9" grpId="0"/>
      <p:bldP spid="11" grpId="0" animBg="1"/>
      <p:bldP spid="11" grpId="1" animBg="1"/>
      <p:bldP spid="7" grpId="0"/>
      <p:bldP spid="4" grpId="0"/>
      <p:bldP spid="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 name="Rectangle 1">
            <a:extLst>
              <a:ext uri="{FF2B5EF4-FFF2-40B4-BE49-F238E27FC236}">
                <a16:creationId xmlns:a16="http://schemas.microsoft.com/office/drawing/2014/main" id="{11FA3B8C-25EE-6546-A81E-3B7CFBC5D1B0}"/>
              </a:ext>
            </a:extLst>
          </p:cNvPr>
          <p:cNvSpPr/>
          <p:nvPr/>
        </p:nvSpPr>
        <p:spPr>
          <a:xfrm>
            <a:off x="6900" y="-391835"/>
            <a:ext cx="9144000" cy="71906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 name="Shape 233"/>
          <p:cNvSpPr/>
          <p:nvPr/>
        </p:nvSpPr>
        <p:spPr>
          <a:xfrm>
            <a:off x="0" y="6343501"/>
            <a:ext cx="9144000" cy="514499"/>
          </a:xfrm>
          <a:prstGeom prst="rect">
            <a:avLst/>
          </a:prstGeom>
          <a:solidFill>
            <a:srgbClr val="008BCC"/>
          </a:solidFill>
          <a:ln>
            <a:noFill/>
          </a:ln>
        </p:spPr>
        <p:txBody>
          <a:bodyPr lIns="0" tIns="0" rIns="0" bIns="0" anchor="ctr" anchorCtr="0">
            <a:noAutofit/>
          </a:bodyPr>
          <a:lstStyle/>
          <a:p>
            <a:pPr marL="25400" marR="25400" algn="ctr"/>
            <a:endParaRPr sz="3100" i="1">
              <a:latin typeface="Cabin"/>
              <a:ea typeface="Cabin"/>
              <a:cs typeface="Cabin"/>
              <a:sym typeface="Cabin"/>
            </a:endParaRPr>
          </a:p>
        </p:txBody>
      </p:sp>
      <p:pic>
        <p:nvPicPr>
          <p:cNvPr id="4" name="Picture 3">
            <a:extLst>
              <a:ext uri="{FF2B5EF4-FFF2-40B4-BE49-F238E27FC236}">
                <a16:creationId xmlns:a16="http://schemas.microsoft.com/office/drawing/2014/main" id="{6165F262-E169-2144-8CED-C6F1D344FA5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380312" y="6482538"/>
            <a:ext cx="1584041" cy="236424"/>
          </a:xfrm>
          <a:prstGeom prst="rect">
            <a:avLst/>
          </a:prstGeom>
        </p:spPr>
      </p:pic>
      <p:pic>
        <p:nvPicPr>
          <p:cNvPr id="19" name="Picture 18">
            <a:extLst>
              <a:ext uri="{FF2B5EF4-FFF2-40B4-BE49-F238E27FC236}">
                <a16:creationId xmlns:a16="http://schemas.microsoft.com/office/drawing/2014/main" id="{33CC9A16-652D-4D43-9A82-DC9A6B88F48E}"/>
              </a:ext>
            </a:extLst>
          </p:cNvPr>
          <p:cNvPicPr>
            <a:picLocks noChangeAspect="1"/>
          </p:cNvPicPr>
          <p:nvPr/>
        </p:nvPicPr>
        <p:blipFill rotWithShape="1">
          <a:blip r:embed="rId4" cstate="email">
            <a:extLst>
              <a:ext uri="{BEBA8EAE-BF5A-486C-A8C5-ECC9F3942E4B}">
                <a14:imgProps xmlns:a14="http://schemas.microsoft.com/office/drawing/2010/main">
                  <a14:imgLayer r:embed="rId5">
                    <a14:imgEffect>
                      <a14:backgroundRemoval t="9836" b="89959" l="3967" r="95367">
                        <a14:foregroundMark x1="10633" y1="22951" x2="13400" y2="79098"/>
                        <a14:foregroundMark x1="13400" y1="77357" x2="13400" y2="77357"/>
                        <a14:foregroundMark x1="18933" y1="58607" x2="33900" y2="56967"/>
                        <a14:foregroundMark x1="33900" y1="55225" x2="33900" y2="55225"/>
                        <a14:foregroundMark x1="40533" y1="45082" x2="42200" y2="67213"/>
                        <a14:foregroundMark x1="42200" y1="65471" x2="42200" y2="65471"/>
                        <a14:foregroundMark x1="83733" y1="21209" x2="85400" y2="27971"/>
                        <a14:foregroundMark x1="85400" y1="26332" x2="85400" y2="26332"/>
                        <a14:foregroundMark x1="74300" y1="22951" x2="75967" y2="31455"/>
                        <a14:foregroundMark x1="75967" y1="29713" x2="75967" y2="29713"/>
                      </a14:backgroundRemoval>
                    </a14:imgEffect>
                  </a14:imgLayer>
                </a14:imgProps>
              </a:ext>
              <a:ext uri="{28A0092B-C50C-407E-A947-70E740481C1C}">
                <a14:useLocalDpi xmlns:a14="http://schemas.microsoft.com/office/drawing/2010/main"/>
              </a:ext>
            </a:extLst>
          </a:blip>
          <a:srcRect/>
          <a:stretch/>
        </p:blipFill>
        <p:spPr>
          <a:xfrm>
            <a:off x="6444208" y="6464567"/>
            <a:ext cx="936104" cy="304697"/>
          </a:xfrm>
          <a:prstGeom prst="rect">
            <a:avLst/>
          </a:prstGeom>
        </p:spPr>
      </p:pic>
      <p:sp>
        <p:nvSpPr>
          <p:cNvPr id="20" name="Shape 232">
            <a:extLst>
              <a:ext uri="{FF2B5EF4-FFF2-40B4-BE49-F238E27FC236}">
                <a16:creationId xmlns:a16="http://schemas.microsoft.com/office/drawing/2014/main" id="{D12804FD-DD96-C645-8529-919060F4BDD8}"/>
              </a:ext>
            </a:extLst>
          </p:cNvPr>
          <p:cNvSpPr txBox="1">
            <a:spLocks noGrp="1"/>
          </p:cNvSpPr>
          <p:nvPr>
            <p:ph type="title"/>
          </p:nvPr>
        </p:nvSpPr>
        <p:spPr>
          <a:xfrm>
            <a:off x="354479" y="-106848"/>
            <a:ext cx="8448842" cy="1203747"/>
          </a:xfrm>
          <a:prstGeom prst="rect">
            <a:avLst/>
          </a:prstGeom>
          <a:noFill/>
          <a:ln>
            <a:noFill/>
          </a:ln>
        </p:spPr>
        <p:txBody>
          <a:bodyPr vert="horz" lIns="20575" tIns="20575" rIns="20575" bIns="20575" rtlCol="0" anchor="ctr" anchorCtr="0">
            <a:noAutofit/>
          </a:bodyPr>
          <a:lstStyle/>
          <a:p>
            <a:pPr>
              <a:buSzPct val="25000"/>
            </a:pPr>
            <a:r>
              <a:rPr lang="en-GB" sz="4400" b="1" spc="0" dirty="0">
                <a:solidFill>
                  <a:schemeClr val="tx1"/>
                </a:solidFill>
                <a:latin typeface="Helvetica Neue"/>
                <a:ea typeface="Helvetica Neue"/>
                <a:cs typeface="Helvetica Neue"/>
                <a:sym typeface="Helvetica Neue"/>
              </a:rPr>
              <a:t>User research</a:t>
            </a:r>
          </a:p>
        </p:txBody>
      </p:sp>
      <p:sp>
        <p:nvSpPr>
          <p:cNvPr id="11" name="TextBox 10">
            <a:extLst>
              <a:ext uri="{FF2B5EF4-FFF2-40B4-BE49-F238E27FC236}">
                <a16:creationId xmlns:a16="http://schemas.microsoft.com/office/drawing/2014/main" id="{60A0008D-089B-2749-B750-381F868334D9}"/>
              </a:ext>
            </a:extLst>
          </p:cNvPr>
          <p:cNvSpPr txBox="1"/>
          <p:nvPr/>
        </p:nvSpPr>
        <p:spPr>
          <a:xfrm>
            <a:off x="937977" y="1245188"/>
            <a:ext cx="5202096" cy="707886"/>
          </a:xfrm>
          <a:prstGeom prst="rect">
            <a:avLst/>
          </a:prstGeom>
          <a:solidFill>
            <a:srgbClr val="627998"/>
          </a:solidFill>
        </p:spPr>
        <p:txBody>
          <a:bodyPr wrap="square" rtlCol="0">
            <a:spAutoFit/>
          </a:bodyPr>
          <a:lstStyle/>
          <a:p>
            <a:pPr marL="342900" indent="-342900">
              <a:buFontTx/>
              <a:buChar char="-"/>
            </a:pPr>
            <a:r>
              <a:rPr lang="en-US" sz="20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50% use a satnav tool for their car journey </a:t>
            </a:r>
          </a:p>
        </p:txBody>
      </p:sp>
      <p:sp>
        <p:nvSpPr>
          <p:cNvPr id="13" name="Oval 12">
            <a:extLst>
              <a:ext uri="{FF2B5EF4-FFF2-40B4-BE49-F238E27FC236}">
                <a16:creationId xmlns:a16="http://schemas.microsoft.com/office/drawing/2014/main" id="{D81AD872-CB52-1A47-B25B-08B924F4B863}"/>
              </a:ext>
            </a:extLst>
          </p:cNvPr>
          <p:cNvSpPr/>
          <p:nvPr/>
        </p:nvSpPr>
        <p:spPr>
          <a:xfrm>
            <a:off x="384750" y="1162678"/>
            <a:ext cx="756000" cy="756000"/>
          </a:xfrm>
          <a:prstGeom prst="ellipse">
            <a:avLst/>
          </a:prstGeom>
          <a:solidFill>
            <a:schemeClr val="bg1"/>
          </a:solidFill>
          <a:ln w="76200">
            <a:solidFill>
              <a:srgbClr val="627998"/>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178" tIns="44589" rIns="89178" bIns="44589" numCol="1" spcCol="0" rtlCol="0" fromWordArt="0" anchor="ctr" anchorCtr="0" forceAA="0" compatLnSpc="1">
            <a:prstTxWarp prst="textNoShape">
              <a:avLst/>
            </a:prstTxWarp>
            <a:noAutofit/>
          </a:bodyPr>
          <a:lstStyle/>
          <a:p>
            <a:pPr algn="ctr"/>
            <a:r>
              <a:rPr lang="en-GB" sz="3200" b="1" dirty="0">
                <a:solidFill>
                  <a:srgbClr val="627998"/>
                </a:solidFill>
                <a:latin typeface="+mj-lt"/>
                <a:ea typeface="Tahoma" panose="020B0604030504040204" pitchFamily="34" charset="0"/>
                <a:cs typeface="Tahoma" panose="020B0604030504040204" pitchFamily="34" charset="0"/>
              </a:rPr>
              <a:t>1</a:t>
            </a:r>
          </a:p>
        </p:txBody>
      </p:sp>
      <p:sp>
        <p:nvSpPr>
          <p:cNvPr id="14" name="TextBox 13">
            <a:extLst>
              <a:ext uri="{FF2B5EF4-FFF2-40B4-BE49-F238E27FC236}">
                <a16:creationId xmlns:a16="http://schemas.microsoft.com/office/drawing/2014/main" id="{04E9A7FD-F91F-BB46-96E0-85C716266714}"/>
              </a:ext>
            </a:extLst>
          </p:cNvPr>
          <p:cNvSpPr txBox="1"/>
          <p:nvPr/>
        </p:nvSpPr>
        <p:spPr>
          <a:xfrm>
            <a:off x="937977" y="2083991"/>
            <a:ext cx="5202096" cy="707886"/>
          </a:xfrm>
          <a:prstGeom prst="rect">
            <a:avLst/>
          </a:prstGeom>
          <a:solidFill>
            <a:schemeClr val="accent1"/>
          </a:solidFill>
        </p:spPr>
        <p:txBody>
          <a:bodyPr wrap="square" rtlCol="0">
            <a:spAutoFit/>
          </a:bodyPr>
          <a:lstStyle/>
          <a:p>
            <a:pPr marL="342900" indent="-342900">
              <a:buFontTx/>
              <a:buChar char="-"/>
            </a:pPr>
            <a:r>
              <a:rPr lang="en-US" sz="20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71% factor in additional time per car journey to arrive at their destination</a:t>
            </a:r>
          </a:p>
        </p:txBody>
      </p:sp>
      <p:sp>
        <p:nvSpPr>
          <p:cNvPr id="15" name="Oval 14">
            <a:extLst>
              <a:ext uri="{FF2B5EF4-FFF2-40B4-BE49-F238E27FC236}">
                <a16:creationId xmlns:a16="http://schemas.microsoft.com/office/drawing/2014/main" id="{AE56FDE0-568D-084A-B81A-6F53FB1678F2}"/>
              </a:ext>
            </a:extLst>
          </p:cNvPr>
          <p:cNvSpPr/>
          <p:nvPr/>
        </p:nvSpPr>
        <p:spPr>
          <a:xfrm>
            <a:off x="384748" y="2001479"/>
            <a:ext cx="756000" cy="756000"/>
          </a:xfrm>
          <a:prstGeom prst="ellipse">
            <a:avLst/>
          </a:prstGeom>
          <a:solidFill>
            <a:schemeClr val="bg1"/>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178" tIns="44589" rIns="89178" bIns="44589" numCol="1" spcCol="0" rtlCol="0" fromWordArt="0" anchor="ctr" anchorCtr="0" forceAA="0" compatLnSpc="1">
            <a:prstTxWarp prst="textNoShape">
              <a:avLst/>
            </a:prstTxWarp>
            <a:noAutofit/>
          </a:bodyPr>
          <a:lstStyle/>
          <a:p>
            <a:pPr algn="ctr"/>
            <a:r>
              <a:rPr lang="en-GB" sz="2400" b="1" dirty="0">
                <a:solidFill>
                  <a:schemeClr val="accent1"/>
                </a:solidFill>
                <a:latin typeface="+mj-lt"/>
                <a:ea typeface="Tahoma" panose="020B0604030504040204" pitchFamily="34" charset="0"/>
                <a:cs typeface="Tahoma" panose="020B0604030504040204" pitchFamily="34" charset="0"/>
              </a:rPr>
              <a:t>2</a:t>
            </a:r>
          </a:p>
        </p:txBody>
      </p:sp>
      <p:sp>
        <p:nvSpPr>
          <p:cNvPr id="17" name="TextBox 16">
            <a:extLst>
              <a:ext uri="{FF2B5EF4-FFF2-40B4-BE49-F238E27FC236}">
                <a16:creationId xmlns:a16="http://schemas.microsoft.com/office/drawing/2014/main" id="{DF048FC2-F3FC-7D4F-B895-FE081E82F969}"/>
              </a:ext>
            </a:extLst>
          </p:cNvPr>
          <p:cNvSpPr txBox="1"/>
          <p:nvPr/>
        </p:nvSpPr>
        <p:spPr>
          <a:xfrm>
            <a:off x="937977" y="2922796"/>
            <a:ext cx="5202096" cy="707886"/>
          </a:xfrm>
          <a:prstGeom prst="rect">
            <a:avLst/>
          </a:prstGeom>
          <a:solidFill>
            <a:srgbClr val="1A2792"/>
          </a:solidFill>
        </p:spPr>
        <p:txBody>
          <a:bodyPr wrap="square" rtlCol="0">
            <a:spAutoFit/>
          </a:bodyPr>
          <a:lstStyle/>
          <a:p>
            <a:pPr marL="342900" indent="-342900">
              <a:buFontTx/>
              <a:buChar char="-"/>
            </a:pPr>
            <a:r>
              <a:rPr lang="en-GB" sz="20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90% rated time to work as the most important aspect of their car journey</a:t>
            </a:r>
          </a:p>
        </p:txBody>
      </p:sp>
      <p:sp>
        <p:nvSpPr>
          <p:cNvPr id="18" name="Oval 17">
            <a:extLst>
              <a:ext uri="{FF2B5EF4-FFF2-40B4-BE49-F238E27FC236}">
                <a16:creationId xmlns:a16="http://schemas.microsoft.com/office/drawing/2014/main" id="{8302C1CD-74DE-C443-A80F-CCB421062CE5}"/>
              </a:ext>
            </a:extLst>
          </p:cNvPr>
          <p:cNvSpPr/>
          <p:nvPr/>
        </p:nvSpPr>
        <p:spPr>
          <a:xfrm>
            <a:off x="384750" y="2840287"/>
            <a:ext cx="756000" cy="756000"/>
          </a:xfrm>
          <a:prstGeom prst="ellipse">
            <a:avLst/>
          </a:prstGeom>
          <a:solidFill>
            <a:schemeClr val="bg1"/>
          </a:solidFill>
          <a:ln w="76200">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178" tIns="44589" rIns="89178" bIns="44589" numCol="1" spcCol="0" rtlCol="0" fromWordArt="0" anchor="ctr" anchorCtr="0" forceAA="0" compatLnSpc="1">
            <a:prstTxWarp prst="textNoShape">
              <a:avLst/>
            </a:prstTxWarp>
            <a:noAutofit/>
          </a:bodyPr>
          <a:lstStyle/>
          <a:p>
            <a:pPr algn="ctr"/>
            <a:r>
              <a:rPr lang="en-GB" sz="2400" b="1" dirty="0">
                <a:solidFill>
                  <a:schemeClr val="accent2"/>
                </a:solidFill>
                <a:latin typeface="+mj-lt"/>
                <a:ea typeface="Tahoma" panose="020B0604030504040204" pitchFamily="34" charset="0"/>
                <a:cs typeface="Tahoma" panose="020B0604030504040204" pitchFamily="34" charset="0"/>
              </a:rPr>
              <a:t>3</a:t>
            </a:r>
          </a:p>
        </p:txBody>
      </p:sp>
      <p:sp>
        <p:nvSpPr>
          <p:cNvPr id="21" name="TextBox 20">
            <a:extLst>
              <a:ext uri="{FF2B5EF4-FFF2-40B4-BE49-F238E27FC236}">
                <a16:creationId xmlns:a16="http://schemas.microsoft.com/office/drawing/2014/main" id="{A9FC9C9B-A75F-0F40-8039-483F2D8872F4}"/>
              </a:ext>
            </a:extLst>
          </p:cNvPr>
          <p:cNvSpPr txBox="1"/>
          <p:nvPr/>
        </p:nvSpPr>
        <p:spPr>
          <a:xfrm>
            <a:off x="937977" y="3761599"/>
            <a:ext cx="5202096" cy="707886"/>
          </a:xfrm>
          <a:prstGeom prst="rect">
            <a:avLst/>
          </a:prstGeom>
          <a:solidFill>
            <a:schemeClr val="accent4"/>
          </a:solidFill>
        </p:spPr>
        <p:txBody>
          <a:bodyPr wrap="square" rtlCol="0">
            <a:spAutoFit/>
          </a:bodyPr>
          <a:lstStyle/>
          <a:p>
            <a:pPr marL="342900" indent="-342900">
              <a:buFontTx/>
              <a:buChar char="-"/>
            </a:pPr>
            <a:r>
              <a:rPr lang="en-GB" sz="20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23% rated environmental factors as the 2nd most important aspect.</a:t>
            </a:r>
          </a:p>
        </p:txBody>
      </p:sp>
      <p:sp>
        <p:nvSpPr>
          <p:cNvPr id="22" name="Oval 21">
            <a:extLst>
              <a:ext uri="{FF2B5EF4-FFF2-40B4-BE49-F238E27FC236}">
                <a16:creationId xmlns:a16="http://schemas.microsoft.com/office/drawing/2014/main" id="{E8AC7D30-6E70-ED44-9E90-FCE8777ED690}"/>
              </a:ext>
            </a:extLst>
          </p:cNvPr>
          <p:cNvSpPr/>
          <p:nvPr/>
        </p:nvSpPr>
        <p:spPr>
          <a:xfrm>
            <a:off x="384750" y="3679088"/>
            <a:ext cx="756000" cy="756000"/>
          </a:xfrm>
          <a:prstGeom prst="ellipse">
            <a:avLst/>
          </a:prstGeom>
          <a:solidFill>
            <a:schemeClr val="bg1"/>
          </a:solidFill>
          <a:ln w="76200">
            <a:solidFill>
              <a:schemeClr val="accent4"/>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178" tIns="44589" rIns="89178" bIns="44589" numCol="1" spcCol="0" rtlCol="0" fromWordArt="0" anchor="ctr" anchorCtr="0" forceAA="0" compatLnSpc="1">
            <a:prstTxWarp prst="textNoShape">
              <a:avLst/>
            </a:prstTxWarp>
            <a:noAutofit/>
          </a:bodyPr>
          <a:lstStyle/>
          <a:p>
            <a:pPr algn="ctr"/>
            <a:r>
              <a:rPr lang="en-GB" sz="2400" b="1" dirty="0">
                <a:solidFill>
                  <a:schemeClr val="accent4"/>
                </a:solidFill>
                <a:latin typeface="+mj-lt"/>
                <a:ea typeface="Tahoma" panose="020B0604030504040204" pitchFamily="34" charset="0"/>
                <a:cs typeface="Tahoma" panose="020B0604030504040204" pitchFamily="34" charset="0"/>
              </a:rPr>
              <a:t>4</a:t>
            </a:r>
          </a:p>
        </p:txBody>
      </p:sp>
      <p:sp>
        <p:nvSpPr>
          <p:cNvPr id="23" name="TextBox 22">
            <a:extLst>
              <a:ext uri="{FF2B5EF4-FFF2-40B4-BE49-F238E27FC236}">
                <a16:creationId xmlns:a16="http://schemas.microsoft.com/office/drawing/2014/main" id="{0C795D88-4EA3-4E4A-952C-F2B39F553FC6}"/>
              </a:ext>
            </a:extLst>
          </p:cNvPr>
          <p:cNvSpPr txBox="1"/>
          <p:nvPr/>
        </p:nvSpPr>
        <p:spPr>
          <a:xfrm>
            <a:off x="937977" y="4600403"/>
            <a:ext cx="5202096" cy="707886"/>
          </a:xfrm>
          <a:prstGeom prst="rect">
            <a:avLst/>
          </a:prstGeom>
          <a:solidFill>
            <a:srgbClr val="CD5A13"/>
          </a:solidFill>
        </p:spPr>
        <p:txBody>
          <a:bodyPr wrap="square" rtlCol="0">
            <a:spAutoFit/>
          </a:bodyPr>
          <a:lstStyle/>
          <a:p>
            <a:pPr marL="342900" indent="-342900">
              <a:buFontTx/>
              <a:buChar char="-"/>
            </a:pPr>
            <a:r>
              <a:rPr lang="en-GB" sz="20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82% would use an eco-route if they had the option </a:t>
            </a:r>
          </a:p>
        </p:txBody>
      </p:sp>
      <p:sp>
        <p:nvSpPr>
          <p:cNvPr id="24" name="Oval 23">
            <a:extLst>
              <a:ext uri="{FF2B5EF4-FFF2-40B4-BE49-F238E27FC236}">
                <a16:creationId xmlns:a16="http://schemas.microsoft.com/office/drawing/2014/main" id="{B0FC6B89-A503-8042-8FD1-73398BF35CC1}"/>
              </a:ext>
            </a:extLst>
          </p:cNvPr>
          <p:cNvSpPr/>
          <p:nvPr/>
        </p:nvSpPr>
        <p:spPr>
          <a:xfrm>
            <a:off x="384750" y="4517895"/>
            <a:ext cx="756000" cy="756000"/>
          </a:xfrm>
          <a:prstGeom prst="ellipse">
            <a:avLst/>
          </a:prstGeom>
          <a:solidFill>
            <a:schemeClr val="bg1"/>
          </a:solidFill>
          <a:ln w="76200">
            <a:solidFill>
              <a:schemeClr val="accent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178" tIns="44589" rIns="89178" bIns="44589" numCol="1" spcCol="0" rtlCol="0" fromWordArt="0" anchor="ctr" anchorCtr="0" forceAA="0" compatLnSpc="1">
            <a:prstTxWarp prst="textNoShape">
              <a:avLst/>
            </a:prstTxWarp>
            <a:noAutofit/>
          </a:bodyPr>
          <a:lstStyle/>
          <a:p>
            <a:pPr algn="ctr"/>
            <a:r>
              <a:rPr lang="en-GB" sz="2400" b="1" dirty="0">
                <a:solidFill>
                  <a:schemeClr val="accent6"/>
                </a:solidFill>
                <a:latin typeface="+mj-lt"/>
                <a:ea typeface="Tahoma" panose="020B0604030504040204" pitchFamily="34" charset="0"/>
                <a:cs typeface="Tahoma" panose="020B0604030504040204" pitchFamily="34" charset="0"/>
              </a:rPr>
              <a:t>5</a:t>
            </a:r>
          </a:p>
        </p:txBody>
      </p:sp>
      <p:sp>
        <p:nvSpPr>
          <p:cNvPr id="25" name="TextBox 24">
            <a:extLst>
              <a:ext uri="{FF2B5EF4-FFF2-40B4-BE49-F238E27FC236}">
                <a16:creationId xmlns:a16="http://schemas.microsoft.com/office/drawing/2014/main" id="{F570261F-024C-754F-8A8E-A68B321D82F7}"/>
              </a:ext>
            </a:extLst>
          </p:cNvPr>
          <p:cNvSpPr txBox="1"/>
          <p:nvPr/>
        </p:nvSpPr>
        <p:spPr>
          <a:xfrm>
            <a:off x="937977" y="5439210"/>
            <a:ext cx="5202096" cy="646331"/>
          </a:xfrm>
          <a:prstGeom prst="rect">
            <a:avLst/>
          </a:prstGeom>
          <a:solidFill>
            <a:srgbClr val="AF292E"/>
          </a:solidFill>
        </p:spPr>
        <p:txBody>
          <a:bodyPr wrap="square" rtlCol="0">
            <a:spAutoFit/>
          </a:bodyPr>
          <a:lstStyle/>
          <a:p>
            <a:pPr marL="342900" indent="-342900">
              <a:buFontTx/>
              <a:buChar char="-"/>
            </a:pPr>
            <a:r>
              <a:rPr lang="en-GB"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93% would prefer the feature to be an overlay on an existing navigation service </a:t>
            </a:r>
          </a:p>
        </p:txBody>
      </p:sp>
      <p:sp>
        <p:nvSpPr>
          <p:cNvPr id="26" name="Oval 25">
            <a:extLst>
              <a:ext uri="{FF2B5EF4-FFF2-40B4-BE49-F238E27FC236}">
                <a16:creationId xmlns:a16="http://schemas.microsoft.com/office/drawing/2014/main" id="{611DA235-229F-6743-8D7C-B289F3D3EFE3}"/>
              </a:ext>
            </a:extLst>
          </p:cNvPr>
          <p:cNvSpPr/>
          <p:nvPr/>
        </p:nvSpPr>
        <p:spPr>
          <a:xfrm>
            <a:off x="384750" y="5356702"/>
            <a:ext cx="756000" cy="756000"/>
          </a:xfrm>
          <a:prstGeom prst="ellipse">
            <a:avLst/>
          </a:prstGeom>
          <a:solidFill>
            <a:schemeClr val="bg1"/>
          </a:solidFill>
          <a:ln w="76200">
            <a:solidFill>
              <a:schemeClr val="tx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178" tIns="44589" rIns="89178" bIns="44589" numCol="1" spcCol="0" rtlCol="0" fromWordArt="0" anchor="ctr" anchorCtr="0" forceAA="0" compatLnSpc="1">
            <a:prstTxWarp prst="textNoShape">
              <a:avLst/>
            </a:prstTxWarp>
            <a:noAutofit/>
          </a:bodyPr>
          <a:lstStyle/>
          <a:p>
            <a:pPr algn="ctr"/>
            <a:r>
              <a:rPr lang="en-GB" sz="2400" b="1" dirty="0">
                <a:solidFill>
                  <a:schemeClr val="tx2"/>
                </a:solidFill>
                <a:latin typeface="+mj-lt"/>
                <a:ea typeface="Tahoma" panose="020B0604030504040204" pitchFamily="34" charset="0"/>
                <a:cs typeface="Tahoma" panose="020B0604030504040204" pitchFamily="34" charset="0"/>
              </a:rPr>
              <a:t>6</a:t>
            </a:r>
          </a:p>
        </p:txBody>
      </p:sp>
    </p:spTree>
    <p:extLst>
      <p:ext uri="{BB962C8B-B14F-4D97-AF65-F5344CB8AC3E}">
        <p14:creationId xmlns:p14="http://schemas.microsoft.com/office/powerpoint/2010/main" val="1054629375"/>
      </p:ext>
    </p:extLst>
  </p:cSld>
  <p:clrMapOvr>
    <a:masterClrMapping/>
  </p:clrMapOvr>
  <p:transition spd="slow">
    <p:cut/>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Shape 161"/>
          <p:cNvSpPr/>
          <p:nvPr/>
        </p:nvSpPr>
        <p:spPr>
          <a:xfrm>
            <a:off x="0" y="0"/>
            <a:ext cx="9144000" cy="6974633"/>
          </a:xfrm>
          <a:prstGeom prst="rect">
            <a:avLst/>
          </a:prstGeom>
          <a:solidFill>
            <a:srgbClr val="008BCC"/>
          </a:solidFill>
          <a:ln>
            <a:noFill/>
          </a:ln>
        </p:spPr>
        <p:txBody>
          <a:bodyPr lIns="0" tIns="0" rIns="0" bIns="0" anchor="ctr" anchorCtr="0">
            <a:noAutofit/>
          </a:bodyPr>
          <a:lstStyle/>
          <a:p>
            <a:pPr marL="25400" marR="25400" algn="ctr"/>
            <a:endParaRPr sz="3100" i="1">
              <a:latin typeface="Cabin"/>
              <a:ea typeface="Cabin"/>
              <a:cs typeface="Cabin"/>
              <a:sym typeface="Cabin"/>
            </a:endParaRPr>
          </a:p>
        </p:txBody>
      </p:sp>
      <p:sp>
        <p:nvSpPr>
          <p:cNvPr id="162" name="Shape 162"/>
          <p:cNvSpPr txBox="1">
            <a:spLocks noGrp="1"/>
          </p:cNvSpPr>
          <p:nvPr>
            <p:ph type="title"/>
          </p:nvPr>
        </p:nvSpPr>
        <p:spPr>
          <a:xfrm>
            <a:off x="515511" y="857251"/>
            <a:ext cx="8227199" cy="4861199"/>
          </a:xfrm>
          <a:prstGeom prst="rect">
            <a:avLst/>
          </a:prstGeom>
          <a:noFill/>
          <a:ln>
            <a:noFill/>
          </a:ln>
        </p:spPr>
        <p:txBody>
          <a:bodyPr vert="horz" lIns="20575" tIns="20575" rIns="20575" bIns="20575" rtlCol="0" anchor="ctr" anchorCtr="0">
            <a:noAutofit/>
          </a:bodyPr>
          <a:lstStyle/>
          <a:p>
            <a:endParaRPr b="1" dirty="0">
              <a:solidFill>
                <a:srgbClr val="FFFFFF"/>
              </a:solidFill>
              <a:latin typeface="Helvetica Neue"/>
              <a:ea typeface="Helvetica Neue"/>
              <a:cs typeface="Helvetica Neue"/>
              <a:sym typeface="Helvetica Neue"/>
            </a:endParaRPr>
          </a:p>
          <a:p>
            <a:pPr>
              <a:buSzPct val="25000"/>
            </a:pPr>
            <a:r>
              <a:rPr lang="en-GB" sz="9600" b="1" spc="0" dirty="0">
                <a:solidFill>
                  <a:srgbClr val="FFFFFF"/>
                </a:solidFill>
                <a:latin typeface="Helvetica Neue"/>
                <a:ea typeface="Helvetica Neue"/>
                <a:cs typeface="Helvetica Neue"/>
                <a:sym typeface="Helvetica Neue"/>
              </a:rPr>
              <a:t>Prototype Design</a:t>
            </a:r>
          </a:p>
          <a:p>
            <a:endParaRPr dirty="0"/>
          </a:p>
        </p:txBody>
      </p:sp>
    </p:spTree>
    <p:extLst>
      <p:ext uri="{BB962C8B-B14F-4D97-AF65-F5344CB8AC3E}">
        <p14:creationId xmlns:p14="http://schemas.microsoft.com/office/powerpoint/2010/main" val="646144039"/>
      </p:ext>
    </p:extLst>
  </p:cSld>
  <p:clrMapOvr>
    <a:masterClrMapping/>
  </p:clrMapOvr>
  <p:transition spd="slow">
    <p:cut/>
  </p:transition>
</p:sld>
</file>

<file path=ppt/theme/theme1.xml><?xml version="1.0" encoding="utf-8"?>
<a:theme xmlns:a="http://schemas.openxmlformats.org/drawingml/2006/main" name="Office Theme">
  <a:themeElements>
    <a:clrScheme name="Cabinet Office Theme">
      <a:dk1>
        <a:sysClr val="windowText" lastClr="000000"/>
      </a:dk1>
      <a:lt1>
        <a:sysClr val="window" lastClr="FFFFFF"/>
      </a:lt1>
      <a:dk2>
        <a:srgbClr val="005ABB"/>
      </a:dk2>
      <a:lt2>
        <a:srgbClr val="CCDEF1"/>
      </a:lt2>
      <a:accent1>
        <a:srgbClr val="5BB4E5"/>
      </a:accent1>
      <a:accent2>
        <a:srgbClr val="1A2791"/>
      </a:accent2>
      <a:accent3>
        <a:srgbClr val="78256F"/>
      </a:accent3>
      <a:accent4>
        <a:srgbClr val="ECAC00"/>
      </a:accent4>
      <a:accent5>
        <a:srgbClr val="899639"/>
      </a:accent5>
      <a:accent6>
        <a:srgbClr val="55BAB7"/>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10833</TotalTime>
  <Words>2565</Words>
  <Application>Microsoft Macintosh PowerPoint</Application>
  <PresentationFormat>On-screen Show (4:3)</PresentationFormat>
  <Paragraphs>296</Paragraphs>
  <Slides>36</Slides>
  <Notes>17</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36</vt:i4>
      </vt:variant>
    </vt:vector>
  </HeadingPairs>
  <TitlesOfParts>
    <vt:vector size="48" baseType="lpstr">
      <vt:lpstr>Arial</vt:lpstr>
      <vt:lpstr>Cabin</vt:lpstr>
      <vt:lpstr>Calibri</vt:lpstr>
      <vt:lpstr>Helvetica Neue</vt:lpstr>
      <vt:lpstr>Helvetica Neue Light</vt:lpstr>
      <vt:lpstr>Helvetica Neue Medium</vt:lpstr>
      <vt:lpstr>Helvetica Neue Thin</vt:lpstr>
      <vt:lpstr>HelvNeue Light for IBM</vt:lpstr>
      <vt:lpstr>IBM Plex Sans</vt:lpstr>
      <vt:lpstr>Merriweather Sans</vt:lpstr>
      <vt:lpstr>Tahoma</vt:lpstr>
      <vt:lpstr>Office Theme</vt:lpstr>
      <vt:lpstr>PowerPoint Presentation</vt:lpstr>
      <vt:lpstr> Hello! </vt:lpstr>
      <vt:lpstr>//[Embedded Video]]//</vt:lpstr>
      <vt:lpstr>Lets talk about NO2 Pollution…</vt:lpstr>
      <vt:lpstr> Discovery </vt:lpstr>
      <vt:lpstr>User Stories</vt:lpstr>
      <vt:lpstr> Concept </vt:lpstr>
      <vt:lpstr>User research</vt:lpstr>
      <vt:lpstr> Prototype Design </vt:lpstr>
      <vt:lpstr>Architecture</vt:lpstr>
      <vt:lpstr> Alpha Concept </vt:lpstr>
      <vt:lpstr>Join in!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User Testing </vt:lpstr>
      <vt:lpstr>Feedback</vt:lpstr>
      <vt:lpstr> Project Next Steps </vt:lpstr>
      <vt:lpstr> Looking Ahead </vt:lpstr>
      <vt:lpstr>PowerPoint Presentation</vt:lpstr>
    </vt:vector>
  </TitlesOfParts>
  <Company>Cabinet Office</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
  <cp:lastModifiedBy>Joe Potter</cp:lastModifiedBy>
  <cp:revision>144</cp:revision>
  <dcterms:created xsi:type="dcterms:W3CDTF">2012-10-10T09:02:29Z</dcterms:created>
  <dcterms:modified xsi:type="dcterms:W3CDTF">2020-02-12T15:13:41Z</dcterms:modified>
</cp:coreProperties>
</file>